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7"/>
  </p:notesMasterIdLst>
  <p:handoutMasterIdLst>
    <p:handoutMasterId r:id="rId8"/>
  </p:handoutMasterIdLst>
  <p:sldIdLst>
    <p:sldId id="1238" r:id="rId4"/>
    <p:sldId id="1239" r:id="rId5"/>
    <p:sldId id="1240" r:id="rId6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0000"/>
    <a:srgbClr val="FF6699"/>
    <a:srgbClr val="008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372" autoAdjust="0"/>
    <p:restoredTop sz="86471" autoAdjust="0"/>
  </p:normalViewPr>
  <p:slideViewPr>
    <p:cSldViewPr>
      <p:cViewPr varScale="1">
        <p:scale>
          <a:sx n="82" d="100"/>
          <a:sy n="82" d="100"/>
        </p:scale>
        <p:origin x="-1194" y="-9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5430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5335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ja-JP" altLang="en-US" dirty="0" smtClean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308CC-CDE8-4813-9396-59A53405B45B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19010664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DFTB_ConstHeightSTM_Inorganic_036a</a:t>
            </a:r>
            <a:r>
              <a:rPr lang="en-US" altLang="ja-JP" dirty="0" smtClean="0"/>
              <a:t> 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2A2294-EB08-47FD-A434-49C06D54B1E1}" type="slidenum">
              <a:rPr lang="en-US" altLang="ja-JP" smtClean="0"/>
              <a:pPr>
                <a:defRPr/>
              </a:pPr>
              <a:t>2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7643542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DFTB_ConstHeightSTM_Inorganic_036b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2A2294-EB08-47FD-A434-49C06D54B1E1}" type="slidenum">
              <a:rPr lang="en-US" altLang="ja-JP" smtClean="0"/>
              <a:pPr>
                <a:defRPr/>
              </a:pPr>
              <a:t>3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2019517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&lt;#&gt;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xmlns="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png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1.png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3" name="Picture 3" descr="C:\Users\Hiroo Azuma\Documents\spm\打ち合わせ資料・ドキュメント\東レリサーチセンター_営業試料_30March2016\東レリサーチセンター_計算課題_11July2016\Si3N4_ok\capture_111_d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497" y="2276872"/>
            <a:ext cx="5026667" cy="3660000"/>
          </a:xfrm>
          <a:prstGeom prst="rect">
            <a:avLst/>
          </a:prstGeom>
          <a:noFill/>
        </p:spPr>
      </p:pic>
      <p:sp>
        <p:nvSpPr>
          <p:cNvPr id="4" name="テキスト ボックス 3"/>
          <p:cNvSpPr txBox="1"/>
          <p:nvPr/>
        </p:nvSpPr>
        <p:spPr>
          <a:xfrm>
            <a:off x="272479" y="260648"/>
            <a:ext cx="987771" cy="46166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altLang="ja-JP" sz="2400" dirty="0" smtClean="0"/>
              <a:t>DFTB</a:t>
            </a:r>
            <a:endParaRPr kumimoji="1" lang="ja-JP" altLang="en-US" sz="2400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364602" y="260648"/>
            <a:ext cx="7722857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ja-JP" altLang="en-US" sz="2000" dirty="0" smtClean="0"/>
              <a:t>             </a:t>
            </a:r>
            <a:r>
              <a:rPr lang="en-US" altLang="ja-JP" sz="2000" dirty="0" smtClean="0"/>
              <a:t>(</a:t>
            </a:r>
            <a:r>
              <a:rPr lang="ja-JP" altLang="en-US" sz="2000" dirty="0" smtClean="0"/>
              <a:t>シリコンナイトライド、エンジン部品に使用されるファインセラミック</a:t>
            </a:r>
            <a:r>
              <a:rPr lang="en-US" altLang="ja-JP" sz="2000" dirty="0" smtClean="0">
                <a:solidFill>
                  <a:schemeClr val="tx1"/>
                </a:solidFill>
              </a:rPr>
              <a:t>)</a:t>
            </a:r>
            <a:endParaRPr lang="ja-JP" altLang="en-US" sz="2000" dirty="0">
              <a:solidFill>
                <a:schemeClr val="tx1"/>
              </a:solidFill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350488" y="1052736"/>
            <a:ext cx="4212468" cy="92333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水素終端されたシリコン探針を</a:t>
            </a:r>
            <a:r>
              <a:rPr lang="ja-JP" altLang="en-US" dirty="0" smtClean="0"/>
              <a:t>使用</a:t>
            </a:r>
            <a:endParaRPr lang="en-US" altLang="ja-JP" dirty="0" smtClean="0"/>
          </a:p>
          <a:p>
            <a:r>
              <a:rPr lang="ja-JP" altLang="en-US" dirty="0" smtClean="0"/>
              <a:t>六方晶</a:t>
            </a:r>
            <a:r>
              <a:rPr lang="en-US" altLang="ja-JP" dirty="0" smtClean="0"/>
              <a:t>(</a:t>
            </a:r>
            <a:r>
              <a:rPr lang="ja-JP" altLang="en-US" dirty="0" smtClean="0"/>
              <a:t>空間群番号：</a:t>
            </a:r>
            <a:r>
              <a:rPr lang="en-US" altLang="ja-JP" dirty="0" smtClean="0"/>
              <a:t>176)</a:t>
            </a:r>
          </a:p>
          <a:p>
            <a:r>
              <a:rPr lang="en-US" altLang="ja-JP" dirty="0" smtClean="0"/>
              <a:t>(111)</a:t>
            </a:r>
            <a:r>
              <a:rPr lang="ja-JP" altLang="en-US" dirty="0" smtClean="0"/>
              <a:t>面</a:t>
            </a:r>
            <a:endParaRPr lang="en-US" altLang="ja-JP" dirty="0" smtClean="0"/>
          </a:p>
        </p:txBody>
      </p:sp>
      <p:graphicFrame>
        <p:nvGraphicFramePr>
          <p:cNvPr id="8" name="オブジェクト 7"/>
          <p:cNvGraphicFramePr>
            <a:graphicFrameLocks noChangeAspect="1"/>
          </p:cNvGraphicFramePr>
          <p:nvPr/>
        </p:nvGraphicFramePr>
        <p:xfrm>
          <a:off x="1442610" y="260648"/>
          <a:ext cx="851297" cy="457200"/>
        </p:xfrm>
        <a:graphic>
          <a:graphicData uri="http://schemas.openxmlformats.org/presentationml/2006/ole">
            <p:oleObj spid="_x0000_s531466" name="数式" r:id="rId5" imgW="393529" imgH="228501" progId="Equation.3">
              <p:embed/>
            </p:oleObj>
          </a:graphicData>
        </a:graphic>
      </p:graphicFrame>
      <p:cxnSp>
        <p:nvCxnSpPr>
          <p:cNvPr id="14" name="直線矢印コネクタ 13"/>
          <p:cNvCxnSpPr/>
          <p:nvPr/>
        </p:nvCxnSpPr>
        <p:spPr>
          <a:xfrm flipH="1">
            <a:off x="4250922" y="2924944"/>
            <a:ext cx="468052" cy="43204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矢印コネクタ 17"/>
          <p:cNvCxnSpPr/>
          <p:nvPr/>
        </p:nvCxnSpPr>
        <p:spPr>
          <a:xfrm flipV="1">
            <a:off x="740532" y="2924944"/>
            <a:ext cx="468052" cy="64807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テキスト ボックス 20"/>
          <p:cNvSpPr txBox="1"/>
          <p:nvPr/>
        </p:nvSpPr>
        <p:spPr>
          <a:xfrm>
            <a:off x="4718974" y="2564904"/>
            <a:ext cx="3626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solidFill>
                  <a:srgbClr val="FF0000"/>
                </a:solidFill>
              </a:rPr>
              <a:t>Si</a:t>
            </a:r>
            <a:endParaRPr kumimoji="1" lang="ja-JP" altLang="en-US" sz="2000" dirty="0">
              <a:solidFill>
                <a:srgbClr val="FF0000"/>
              </a:solidFill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506506" y="3573016"/>
            <a:ext cx="3497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solidFill>
                  <a:srgbClr val="FF0000"/>
                </a:solidFill>
              </a:rPr>
              <a:t>N</a:t>
            </a:r>
            <a:endParaRPr kumimoji="1" lang="ja-JP" altLang="en-US" sz="2000" dirty="0">
              <a:solidFill>
                <a:srgbClr val="FF0000"/>
              </a:solidFill>
            </a:endParaRPr>
          </a:p>
        </p:txBody>
      </p:sp>
      <p:pic>
        <p:nvPicPr>
          <p:cNvPr id="2" name="Picture 3" descr="C:\Users\Hiroo Azuma\Documents\spm\打ち合わせ資料・ドキュメント\東レリサーチセンター_営業試料_30March2016\東レリサーチセンター_計算課題_11July2016\Si3N4_ok\Si3N4_new_111_d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655078" y="2276872"/>
            <a:ext cx="3575000" cy="370285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662524" y="332663"/>
            <a:ext cx="5379678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dirty="0" smtClean="0"/>
              <a:t>STM</a:t>
            </a:r>
            <a:r>
              <a:rPr kumimoji="1" lang="ja-JP" altLang="en-US" dirty="0" smtClean="0"/>
              <a:t>画像</a:t>
            </a:r>
            <a:r>
              <a:rPr kumimoji="1" lang="en-US" altLang="ja-JP" dirty="0" smtClean="0"/>
              <a:t>:</a:t>
            </a:r>
            <a:r>
              <a:rPr kumimoji="1" lang="ja-JP" altLang="en-US" dirty="0" smtClean="0"/>
              <a:t> 印加電圧</a:t>
            </a:r>
            <a:r>
              <a:rPr lang="en-US" altLang="ja-JP" dirty="0" smtClean="0"/>
              <a:t>1</a:t>
            </a:r>
            <a:r>
              <a:rPr kumimoji="1" lang="en-US" altLang="ja-JP" dirty="0" smtClean="0"/>
              <a:t>V, </a:t>
            </a:r>
            <a:r>
              <a:rPr kumimoji="1" lang="ja-JP" altLang="en-US" dirty="0" smtClean="0"/>
              <a:t>探針と試料の最短距離</a:t>
            </a:r>
            <a:r>
              <a:rPr lang="en-US" altLang="ja-JP" dirty="0" smtClean="0"/>
              <a:t>1.1</a:t>
            </a:r>
            <a:r>
              <a:rPr kumimoji="1" lang="en-US" altLang="ja-JP" dirty="0" smtClean="0"/>
              <a:t>Å</a:t>
            </a:r>
          </a:p>
          <a:p>
            <a:r>
              <a:rPr lang="ja-JP" altLang="en-US" dirty="0" smtClean="0"/>
              <a:t>最大電流　　　　　　　　</a:t>
            </a:r>
            <a:r>
              <a:rPr lang="en-US" altLang="ja-JP" dirty="0" err="1" smtClean="0"/>
              <a:t>nA</a:t>
            </a:r>
            <a:r>
              <a:rPr lang="ja-JP" altLang="en-US" dirty="0" err="1" smtClean="0"/>
              <a:t>、</a:t>
            </a:r>
            <a:r>
              <a:rPr lang="ja-JP" altLang="en-US" dirty="0" smtClean="0"/>
              <a:t>最小電流　　　　　　　  </a:t>
            </a:r>
            <a:r>
              <a:rPr lang="en-US" altLang="ja-JP" dirty="0" err="1" smtClean="0"/>
              <a:t>nA</a:t>
            </a:r>
            <a:endParaRPr kumimoji="1" lang="ja-JP" altLang="en-US" dirty="0"/>
          </a:p>
        </p:txBody>
      </p:sp>
      <p:graphicFrame>
        <p:nvGraphicFramePr>
          <p:cNvPr id="3" name="オブジェクト 2"/>
          <p:cNvGraphicFramePr>
            <a:graphicFrameLocks noChangeAspect="1"/>
          </p:cNvGraphicFramePr>
          <p:nvPr/>
        </p:nvGraphicFramePr>
        <p:xfrm>
          <a:off x="1712550" y="620610"/>
          <a:ext cx="1209014" cy="363537"/>
        </p:xfrm>
        <a:graphic>
          <a:graphicData uri="http://schemas.openxmlformats.org/presentationml/2006/ole">
            <p:oleObj spid="_x0000_s532498" name="数式" r:id="rId4" imgW="609336" imgH="203112" progId="Equation.3">
              <p:embed/>
            </p:oleObj>
          </a:graphicData>
        </a:graphic>
      </p:graphicFrame>
      <p:graphicFrame>
        <p:nvGraphicFramePr>
          <p:cNvPr id="4" name="Object 6"/>
          <p:cNvGraphicFramePr>
            <a:graphicFrameLocks noChangeAspect="1"/>
          </p:cNvGraphicFramePr>
          <p:nvPr/>
        </p:nvGraphicFramePr>
        <p:xfrm>
          <a:off x="4232900" y="620610"/>
          <a:ext cx="1207294" cy="363537"/>
        </p:xfrm>
        <a:graphic>
          <a:graphicData uri="http://schemas.openxmlformats.org/presentationml/2006/ole">
            <p:oleObj spid="_x0000_s532499" name="数式" r:id="rId5" imgW="622030" imgH="203112" progId="Equation.3">
              <p:embed/>
            </p:oleObj>
          </a:graphicData>
        </a:graphic>
      </p:graphicFrame>
      <p:pic>
        <p:nvPicPr>
          <p:cNvPr id="5" name="Picture 4" descr="C:\Users\Hiroo Azuma\Documents\spm\打ち合わせ資料・ドキュメント\東レリサーチセンター_営業試料_30March2016\東レリサーチセンター_計算課題_11July2016\Si3N4_ok\current_111_stm03_d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2522" y="1196748"/>
            <a:ext cx="6264762" cy="5070476"/>
          </a:xfrm>
          <a:prstGeom prst="rect">
            <a:avLst/>
          </a:prstGeom>
          <a:noFill/>
        </p:spPr>
      </p:pic>
      <p:pic>
        <p:nvPicPr>
          <p:cNvPr id="6" name="Picture 5" descr="C:\Users\Hiroo Azuma\Documents\spm\打ち合わせ資料・ドキュメント\東レリサーチセンター_営業試料_30March2016\東レリサーチセンター_計算課題_11July2016\Si3N4_ok\current_111_stm03_d2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215252" y="4509121"/>
            <a:ext cx="1186656" cy="1781175"/>
          </a:xfrm>
          <a:prstGeom prst="rect">
            <a:avLst/>
          </a:prstGeom>
          <a:noFill/>
        </p:spPr>
      </p:pic>
      <p:pic>
        <p:nvPicPr>
          <p:cNvPr id="62468" name="Picture 4" descr="C:\Users\Hiroo Azuma\Documents\spm\打ち合わせ資料・ドキュメント\東レリサーチセンター_営業試料_30March2016\東レリサーチセンター_計算課題_11July2016\Si3N4_ok\原子配置図\Si3N4_new_111_limited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832654" y="1268761"/>
            <a:ext cx="4854984" cy="4636953"/>
          </a:xfrm>
          <a:prstGeom prst="rect">
            <a:avLst/>
          </a:prstGeom>
          <a:noFill/>
        </p:spPr>
      </p:pic>
      <p:cxnSp>
        <p:nvCxnSpPr>
          <p:cNvPr id="11" name="直線矢印コネクタ 10"/>
          <p:cNvCxnSpPr/>
          <p:nvPr/>
        </p:nvCxnSpPr>
        <p:spPr>
          <a:xfrm flipV="1">
            <a:off x="1598627" y="3212976"/>
            <a:ext cx="468052" cy="64807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11"/>
          <p:cNvSpPr txBox="1"/>
          <p:nvPr/>
        </p:nvSpPr>
        <p:spPr>
          <a:xfrm>
            <a:off x="1208584" y="3861048"/>
            <a:ext cx="3497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solidFill>
                  <a:srgbClr val="FF0000"/>
                </a:solidFill>
              </a:rPr>
              <a:t>N</a:t>
            </a:r>
            <a:endParaRPr kumimoji="1" lang="ja-JP" altLang="en-US" sz="2000" dirty="0">
              <a:solidFill>
                <a:srgbClr val="FF0000"/>
              </a:solidFill>
            </a:endParaRPr>
          </a:p>
        </p:txBody>
      </p:sp>
      <p:cxnSp>
        <p:nvCxnSpPr>
          <p:cNvPr id="9" name="直線矢印コネクタ 8"/>
          <p:cNvCxnSpPr/>
          <p:nvPr/>
        </p:nvCxnSpPr>
        <p:spPr>
          <a:xfrm flipH="1">
            <a:off x="6357156" y="2420888"/>
            <a:ext cx="390043" cy="36004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テキスト ボックス 9"/>
          <p:cNvSpPr txBox="1"/>
          <p:nvPr/>
        </p:nvSpPr>
        <p:spPr>
          <a:xfrm>
            <a:off x="6513173" y="1988840"/>
            <a:ext cx="3626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solidFill>
                  <a:srgbClr val="FF0000"/>
                </a:solidFill>
              </a:rPr>
              <a:t>Si</a:t>
            </a:r>
            <a:endParaRPr kumimoji="1" lang="ja-JP" altLang="en-US" sz="2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662524" y="332663"/>
            <a:ext cx="5763116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dirty="0" smtClean="0"/>
              <a:t>STM</a:t>
            </a:r>
            <a:r>
              <a:rPr kumimoji="1" lang="ja-JP" altLang="en-US" dirty="0" smtClean="0"/>
              <a:t>画像</a:t>
            </a:r>
            <a:r>
              <a:rPr kumimoji="1" lang="en-US" altLang="ja-JP" dirty="0" smtClean="0"/>
              <a:t>:</a:t>
            </a:r>
            <a:r>
              <a:rPr kumimoji="1" lang="ja-JP" altLang="en-US" dirty="0" smtClean="0"/>
              <a:t> 印加電圧</a:t>
            </a:r>
            <a:r>
              <a:rPr kumimoji="1" lang="en-US" altLang="ja-JP" dirty="0" smtClean="0"/>
              <a:t>-</a:t>
            </a:r>
            <a:r>
              <a:rPr lang="en-US" altLang="ja-JP" dirty="0" smtClean="0"/>
              <a:t>1</a:t>
            </a:r>
            <a:r>
              <a:rPr kumimoji="1" lang="en-US" altLang="ja-JP" dirty="0" smtClean="0"/>
              <a:t>V, </a:t>
            </a:r>
            <a:r>
              <a:rPr kumimoji="1" lang="ja-JP" altLang="en-US" dirty="0" smtClean="0"/>
              <a:t>探針と試料の最短距離</a:t>
            </a:r>
            <a:r>
              <a:rPr lang="en-US" altLang="ja-JP" dirty="0" smtClean="0"/>
              <a:t>1.8</a:t>
            </a:r>
            <a:r>
              <a:rPr kumimoji="1" lang="en-US" altLang="ja-JP" dirty="0" smtClean="0"/>
              <a:t>Å</a:t>
            </a:r>
          </a:p>
          <a:p>
            <a:r>
              <a:rPr lang="ja-JP" altLang="en-US" dirty="0" smtClean="0"/>
              <a:t>最大電流　　　　　　　　    </a:t>
            </a:r>
            <a:r>
              <a:rPr lang="en-US" altLang="ja-JP" dirty="0" err="1" smtClean="0"/>
              <a:t>nA</a:t>
            </a:r>
            <a:r>
              <a:rPr lang="ja-JP" altLang="en-US" dirty="0" err="1" smtClean="0"/>
              <a:t>、</a:t>
            </a:r>
            <a:r>
              <a:rPr lang="ja-JP" altLang="en-US" dirty="0" smtClean="0"/>
              <a:t>最小電流　　　　　　　       </a:t>
            </a:r>
            <a:r>
              <a:rPr lang="en-US" altLang="ja-JP" dirty="0" err="1" smtClean="0"/>
              <a:t>nA</a:t>
            </a:r>
            <a:endParaRPr kumimoji="1" lang="ja-JP" altLang="en-US" dirty="0"/>
          </a:p>
        </p:txBody>
      </p:sp>
      <p:graphicFrame>
        <p:nvGraphicFramePr>
          <p:cNvPr id="3" name="オブジェクト 2"/>
          <p:cNvGraphicFramePr>
            <a:graphicFrameLocks noChangeAspect="1"/>
          </p:cNvGraphicFramePr>
          <p:nvPr/>
        </p:nvGraphicFramePr>
        <p:xfrm>
          <a:off x="1712550" y="620610"/>
          <a:ext cx="1436026" cy="363537"/>
        </p:xfrm>
        <a:graphic>
          <a:graphicData uri="http://schemas.openxmlformats.org/presentationml/2006/ole">
            <p:oleObj spid="_x0000_s533522" name="数式" r:id="rId4" imgW="723586" imgH="203112" progId="Equation.3">
              <p:embed/>
            </p:oleObj>
          </a:graphicData>
        </a:graphic>
      </p:graphicFrame>
      <p:graphicFrame>
        <p:nvGraphicFramePr>
          <p:cNvPr id="4" name="Object 6"/>
          <p:cNvGraphicFramePr>
            <a:graphicFrameLocks noChangeAspect="1"/>
          </p:cNvGraphicFramePr>
          <p:nvPr/>
        </p:nvGraphicFramePr>
        <p:xfrm>
          <a:off x="4520940" y="620610"/>
          <a:ext cx="1405069" cy="363537"/>
        </p:xfrm>
        <a:graphic>
          <a:graphicData uri="http://schemas.openxmlformats.org/presentationml/2006/ole">
            <p:oleObj spid="_x0000_s533523" name="数式" r:id="rId5" imgW="723586" imgH="203112" progId="Equation.3">
              <p:embed/>
            </p:oleObj>
          </a:graphicData>
        </a:graphic>
      </p:graphicFrame>
      <p:pic>
        <p:nvPicPr>
          <p:cNvPr id="63494" name="Picture 6" descr="C:\Users\Hiroo Azuma\Documents\spm\打ち合わせ資料・ドキュメント\東レリサーチセンター_営業試料_30March2016\東レリサーチセンター_計算課題_11July2016\Si3N4_ok\current_111_stm12_d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2519" y="1124743"/>
            <a:ext cx="6185319" cy="5060000"/>
          </a:xfrm>
          <a:prstGeom prst="rect">
            <a:avLst/>
          </a:prstGeom>
          <a:noFill/>
        </p:spPr>
      </p:pic>
      <p:pic>
        <p:nvPicPr>
          <p:cNvPr id="63495" name="Picture 7" descr="C:\Users\Hiroo Azuma\Documents\spm\打ち合わせ資料・ドキュメント\東レリサーチセンター_営業試料_30March2016\東レリサーチセンター_計算課題_11July2016\Si3N4_ok\current_111_stm12_d2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981225" y="4437113"/>
            <a:ext cx="1155700" cy="1762125"/>
          </a:xfrm>
          <a:prstGeom prst="rect">
            <a:avLst/>
          </a:prstGeom>
          <a:noFill/>
        </p:spPr>
      </p:pic>
      <p:pic>
        <p:nvPicPr>
          <p:cNvPr id="12" name="Picture 4" descr="C:\Users\Hiroo Azuma\Documents\spm\打ち合わせ資料・ドキュメント\東レリサーチセンター_営業試料_30March2016\東レリサーチセンター_計算課題_11July2016\Si3N4_ok\原子配置図\Si3N4_new_111_limited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676636" y="1196753"/>
            <a:ext cx="4854984" cy="4636953"/>
          </a:xfrm>
          <a:prstGeom prst="rect">
            <a:avLst/>
          </a:prstGeom>
          <a:noFill/>
        </p:spPr>
      </p:pic>
      <p:cxnSp>
        <p:nvCxnSpPr>
          <p:cNvPr id="8" name="直線矢印コネクタ 7"/>
          <p:cNvCxnSpPr/>
          <p:nvPr/>
        </p:nvCxnSpPr>
        <p:spPr>
          <a:xfrm flipH="1">
            <a:off x="5733087" y="1484784"/>
            <a:ext cx="546061" cy="43204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テキスト ボックス 8"/>
          <p:cNvSpPr txBox="1"/>
          <p:nvPr/>
        </p:nvSpPr>
        <p:spPr>
          <a:xfrm>
            <a:off x="6279147" y="1268760"/>
            <a:ext cx="3626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solidFill>
                  <a:srgbClr val="FF0000"/>
                </a:solidFill>
              </a:rPr>
              <a:t>Si</a:t>
            </a:r>
            <a:endParaRPr kumimoji="1" lang="ja-JP" altLang="en-US" sz="2000" dirty="0">
              <a:solidFill>
                <a:srgbClr val="FF0000"/>
              </a:solidFill>
            </a:endParaRPr>
          </a:p>
        </p:txBody>
      </p:sp>
      <p:cxnSp>
        <p:nvCxnSpPr>
          <p:cNvPr id="10" name="直線矢印コネクタ 9"/>
          <p:cNvCxnSpPr/>
          <p:nvPr/>
        </p:nvCxnSpPr>
        <p:spPr>
          <a:xfrm flipV="1">
            <a:off x="1520619" y="3068960"/>
            <a:ext cx="468052" cy="72008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テキスト ボックス 10"/>
          <p:cNvSpPr txBox="1"/>
          <p:nvPr/>
        </p:nvSpPr>
        <p:spPr>
          <a:xfrm>
            <a:off x="1130575" y="3789040"/>
            <a:ext cx="3497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solidFill>
                  <a:srgbClr val="FF0000"/>
                </a:solidFill>
              </a:rPr>
              <a:t>N</a:t>
            </a:r>
            <a:endParaRPr kumimoji="1" lang="ja-JP" altLang="en-US" sz="2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15320</TotalTime>
  <Words>78</Words>
  <Application>Microsoft Office PowerPoint</Application>
  <PresentationFormat>A4 210 x 297 mm</PresentationFormat>
  <Paragraphs>20</Paragraphs>
  <Slides>3</Slides>
  <Notes>3</Notes>
  <HiddenSlides>0</HiddenSlides>
  <MMClips>0</MMClips>
  <ScaleCrop>false</ScaleCrop>
  <HeadingPairs>
    <vt:vector size="6" baseType="variant">
      <vt:variant>
        <vt:lpstr>テーマ</vt:lpstr>
      </vt:variant>
      <vt:variant>
        <vt:i4>3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7" baseType="lpstr">
      <vt:lpstr>標準デザイン</vt:lpstr>
      <vt:lpstr>デザインの設定</vt:lpstr>
      <vt:lpstr>1_標準デザイン</vt:lpstr>
      <vt:lpstr>数式</vt:lpstr>
      <vt:lpstr>スライド 1</vt:lpstr>
      <vt:lpstr>スライド 2</vt:lpstr>
      <vt:lpstr>スライド 3</vt:lpstr>
    </vt:vector>
  </TitlesOfParts>
  <Company>AAS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Hiroo Azuma</cp:lastModifiedBy>
  <cp:revision>1052</cp:revision>
  <dcterms:created xsi:type="dcterms:W3CDTF">2014-03-31T02:49:52Z</dcterms:created>
  <dcterms:modified xsi:type="dcterms:W3CDTF">2016-10-05T05:02:29Z</dcterms:modified>
</cp:coreProperties>
</file>