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6"/>
  </p:notesMasterIdLst>
  <p:handoutMasterIdLst>
    <p:handoutMasterId r:id="rId7"/>
  </p:handoutMasterIdLst>
  <p:sldIdLst>
    <p:sldId id="1080" r:id="rId3"/>
    <p:sldId id="1085" r:id="rId4"/>
    <p:sldId id="1086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77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6D56D5B-7EFD-42F4-9053-602EAB18754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569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8570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E4BA215C-4CB4-4C2B-B545-1E97E2C35E1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34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DFTB_ConstHeightSTM_Organic_008</a:t>
            </a:r>
            <a:r>
              <a:rPr lang="en-US" altLang="ja-JP" dirty="0" smtClean="0"/>
              <a:t> </a:t>
            </a:r>
          </a:p>
        </p:txBody>
      </p:sp>
      <p:sp>
        <p:nvSpPr>
          <p:cNvPr id="28774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6DD9ED84-D598-4CD8-B9CD-FFD7216DF18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1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584200" y="981075"/>
            <a:ext cx="3106941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 smtClean="0"/>
              <a:t>分子の</a:t>
            </a:r>
            <a:r>
              <a:rPr lang="ja-JP" altLang="en-US" sz="2000" dirty="0"/>
              <a:t>位置関係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4946" y="4941210"/>
            <a:ext cx="4992687" cy="708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このような条件下で</a:t>
            </a:r>
            <a:r>
              <a:rPr lang="en-US" altLang="ja-JP" sz="2000" dirty="0"/>
              <a:t>DFTB</a:t>
            </a:r>
            <a:r>
              <a:rPr lang="ja-JP" altLang="en-US" sz="2000" dirty="0"/>
              <a:t>により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シミュレーションを行う</a:t>
            </a:r>
          </a:p>
        </p:txBody>
      </p:sp>
      <p:sp>
        <p:nvSpPr>
          <p:cNvPr id="2764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DFTB】coronene</a:t>
            </a:r>
            <a:r>
              <a:rPr lang="ja-JP" altLang="ja-JP" dirty="0" smtClean="0"/>
              <a:t>分子吸着構造の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pic>
        <p:nvPicPr>
          <p:cNvPr id="7" name="Picture 2" descr="C:\Users\Hiroo Azuma\Documents\spm\AuCoronene_朝岡先生_原子力研究開発機構\作業報告_20160210\AuCoronene82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" y="1556740"/>
            <a:ext cx="56737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286628" y="2086677"/>
            <a:ext cx="3275012" cy="16303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分子は、</a:t>
            </a:r>
            <a:r>
              <a:rPr lang="en-US" altLang="ja-JP" sz="2000" dirty="0"/>
              <a:t>Au(111)</a:t>
            </a:r>
            <a:r>
              <a:rPr lang="ja-JP" altLang="en-US" sz="2000" dirty="0"/>
              <a:t>面に対して</a:t>
            </a:r>
            <a:r>
              <a:rPr lang="en-US" altLang="ja-JP" sz="2000" dirty="0"/>
              <a:t>40°</a:t>
            </a:r>
            <a:r>
              <a:rPr lang="ja-JP" altLang="en-US" sz="2000" dirty="0"/>
              <a:t>傾いているとする。</a:t>
            </a:r>
            <a:r>
              <a:rPr lang="en-US" altLang="ja-JP" sz="2000" dirty="0" err="1"/>
              <a:t>Coronene</a:t>
            </a:r>
            <a:r>
              <a:rPr lang="ja-JP" altLang="en-US" sz="2000" dirty="0"/>
              <a:t>分子の下にアルカリ金属原子が配置されているとする。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50838" y="260350"/>
            <a:ext cx="9204325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分子、</a:t>
            </a:r>
            <a:r>
              <a:rPr lang="en-US" altLang="ja-JP" sz="2000" dirty="0"/>
              <a:t>Na</a:t>
            </a:r>
            <a:r>
              <a:rPr lang="ja-JP" altLang="en-US" sz="2000" dirty="0"/>
              <a:t>原子を配置した図：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smtClean="0"/>
              <a:t>H</a:t>
            </a:r>
            <a:r>
              <a:rPr lang="ja-JP" altLang="en-US" sz="2000" dirty="0"/>
              <a:t>原子で終端された</a:t>
            </a:r>
            <a:r>
              <a:rPr lang="en-US" altLang="ja-JP" sz="2000" dirty="0"/>
              <a:t>Si</a:t>
            </a:r>
            <a:r>
              <a:rPr lang="ja-JP" altLang="en-US" sz="2000" dirty="0"/>
              <a:t>探針を使用する。</a:t>
            </a:r>
          </a:p>
        </p:txBody>
      </p:sp>
      <p:pic>
        <p:nvPicPr>
          <p:cNvPr id="284675" name="Picture 2" descr="C:\Users\Hiroo Azuma\Documents\spm\AuCoronene_朝岡先生_原子力研究開発機構\作業報告_20160210\AuCoronene82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989138"/>
            <a:ext cx="4348162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76" name="Picture 3" descr="C:\Users\Hiroo Azuma\Documents\spm\AuCoronene_朝岡先生_原子力研究開発機構\作業報告_20160210\AuCoronene82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36838"/>
            <a:ext cx="43497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50838" y="1484313"/>
            <a:ext cx="2070100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真上から見た図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53000" y="1484313"/>
            <a:ext cx="4602163" cy="10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斜めから見た図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分子の下に</a:t>
            </a:r>
            <a:r>
              <a:rPr lang="en-US" altLang="ja-JP" sz="2000" dirty="0"/>
              <a:t>Na</a:t>
            </a:r>
            <a:r>
              <a:rPr lang="ja-JP" altLang="en-US" sz="2000" dirty="0"/>
              <a:t>原子が見えている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C:\Users\Hiroo Azuma\Documents\spm\AuCoronene_朝岡先生_原子力研究開発機構\作業報告_20160210\AuCoronene82_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260350"/>
            <a:ext cx="4456112" cy="331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23" name="Picture 3" descr="C:\Users\Hiroo Azuma\Documents\spm\AuCoronene_朝岡先生_原子力研究開発機構\作業報告_20160210\AuCoronene82_ConstantCurrent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260350"/>
            <a:ext cx="444182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50838" y="3716338"/>
            <a:ext cx="444500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高さ一定モードでの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10163" y="3716338"/>
            <a:ext cx="444500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トンネル電流値一定モードでの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14410</TotalTime>
  <Words>117</Words>
  <Application>Microsoft Office PowerPoint</Application>
  <PresentationFormat>A4 210 x 297 mm</PresentationFormat>
  <Paragraphs>15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3</vt:i4>
      </vt:variant>
    </vt:vector>
  </HeadingPairs>
  <TitlesOfParts>
    <vt:vector size="5" baseType="lpstr">
      <vt:lpstr>デザインの設定</vt:lpstr>
      <vt:lpstr>1_標準デザイン</vt:lpstr>
      <vt:lpstr>【DFTB】coronene分子吸着構造のSTMシミュレーション</vt:lpstr>
      <vt:lpstr>PowerPoint プレゼンテーション</vt:lpstr>
      <vt:lpstr>PowerPoint プレゼンテーション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1024</cp:revision>
  <dcterms:created xsi:type="dcterms:W3CDTF">2014-03-31T02:49:52Z</dcterms:created>
  <dcterms:modified xsi:type="dcterms:W3CDTF">2016-08-31T05:12:24Z</dcterms:modified>
</cp:coreProperties>
</file>