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13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4371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DFTB_ConstHeightSTM_Polymer_005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314372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806FDFBA-2EA8-4859-BB29-C7A479DAD0D6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301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wmf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タイトル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【DFTB】</a:t>
            </a:r>
            <a:r>
              <a:rPr lang="ja-JP" altLang="ja-JP" dirty="0" smtClean="0"/>
              <a:t>高耐熱性ポリイミド接着剤</a:t>
            </a:r>
            <a:r>
              <a:rPr lang="en-US" altLang="ja-JP" dirty="0" err="1" smtClean="0"/>
              <a:t>Larc</a:t>
            </a:r>
            <a:r>
              <a:rPr lang="en-US" altLang="ja-JP" dirty="0" smtClean="0"/>
              <a:t>-TPI</a:t>
            </a:r>
            <a:endParaRPr lang="ja-JP" altLang="ja-JP" dirty="0" smtClean="0"/>
          </a:p>
        </p:txBody>
      </p:sp>
      <p:sp>
        <p:nvSpPr>
          <p:cNvPr id="313347" name="テキスト ボックス 9"/>
          <p:cNvSpPr txBox="1">
            <a:spLocks noChangeArrowheads="1"/>
          </p:cNvSpPr>
          <p:nvPr/>
        </p:nvSpPr>
        <p:spPr bwMode="auto">
          <a:xfrm>
            <a:off x="323850" y="2060575"/>
            <a:ext cx="4092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モノマーに周期的境界条件を課して計算</a:t>
            </a:r>
          </a:p>
        </p:txBody>
      </p:sp>
      <p:pic>
        <p:nvPicPr>
          <p:cNvPr id="313348" name="Picture 2" descr="C:\Users\Hiroo Azuma\Documents\spm\打ち合わせ資料・ドキュメント\東洋紡・三菱レイヨン_計算事例_11May2016\Larc-TP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92150"/>
            <a:ext cx="4640262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3349" name="Picture 7" descr="C:\Users\Hiroo Azuma\Documents\spm\TOYOBO_calc_example_16May2016\LarcTPI\DFTB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463" y="692150"/>
            <a:ext cx="467995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395288" y="2844800"/>
            <a:ext cx="5214937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STM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印加電圧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4V,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0.3Å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最大電流　　　　　　　　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r>
              <a:rPr kumimoji="0" lang="ja-JP" altLang="en-US" kern="0" dirty="0" err="1">
                <a:solidFill>
                  <a:prstClr val="black"/>
                </a:solidFill>
                <a:latin typeface="Calibri"/>
              </a:rPr>
              <a:t>、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最小電流　　　　　　　 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13351" name="オブジェクト 7"/>
          <p:cNvGraphicFramePr>
            <a:graphicFrameLocks noChangeAspect="1"/>
          </p:cNvGraphicFramePr>
          <p:nvPr/>
        </p:nvGraphicFramePr>
        <p:xfrm>
          <a:off x="1465263" y="3133725"/>
          <a:ext cx="1100137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12" name="数式" r:id="rId6" imgW="609336" imgH="203112" progId="Equation.3">
                  <p:embed/>
                </p:oleObj>
              </mc:Choice>
              <mc:Fallback>
                <p:oleObj name="数式" r:id="rId6" imgW="609336" imgH="203112" progId="Equation.3">
                  <p:embed/>
                  <p:pic>
                    <p:nvPicPr>
                      <p:cNvPr id="0" name="オブジェクト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5263" y="3133725"/>
                        <a:ext cx="1100137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3352" name="Object 6"/>
          <p:cNvGraphicFramePr>
            <a:graphicFrameLocks noChangeAspect="1"/>
          </p:cNvGraphicFramePr>
          <p:nvPr/>
        </p:nvGraphicFramePr>
        <p:xfrm>
          <a:off x="3902075" y="3133725"/>
          <a:ext cx="1125538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13" name="数式" r:id="rId8" imgW="622030" imgH="203112" progId="Equation.3">
                  <p:embed/>
                </p:oleObj>
              </mc:Choice>
              <mc:Fallback>
                <p:oleObj name="数式" r:id="rId8" imgW="622030" imgH="203112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2075" y="3133725"/>
                        <a:ext cx="1125538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3353" name="Picture 4" descr="C:\Users\Hiroo Azuma\Documents\spm\TOYOBO_calc_example_16May2016\LarcTPI\dftb_stm_05_3D_body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613150"/>
            <a:ext cx="7326312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3354" name="Picture 5" descr="C:\Users\Hiroo Azuma\Documents\spm\TOYOBO_calc_example_16May2016\LarcTPI\dftb_stm_05_3D_label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4981575"/>
            <a:ext cx="105727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3355" name="Picture 8" descr="C:\Users\Hiroo Azuma\Documents\spm\TOYOBO_calc_example_16May2016\LarcTPI\atoms_d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333875"/>
            <a:ext cx="4662488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42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デザインの設定</vt:lpstr>
      <vt:lpstr>1_標準デザイン</vt:lpstr>
      <vt:lpstr>数式</vt:lpstr>
      <vt:lpstr>【DFTB】高耐熱性ポリイミド接着剤Larc-TPI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2016-08-31T05:28:43Z</dcterms:modified>
</cp:coreProperties>
</file>