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55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6659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DFTB_ConstHeightSTM_Polymer_008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32666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6861BA72-B1B0-4E65-BCC1-F23E855FAAE9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613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en-US" dirty="0" smtClean="0"/>
              <a:t>セルロース</a:t>
            </a:r>
            <a:r>
              <a:rPr lang="en-US" altLang="ja-JP" dirty="0" smtClean="0"/>
              <a:t>(cellulose)[</a:t>
            </a:r>
            <a:r>
              <a:rPr lang="ja-JP" altLang="en-US" dirty="0" smtClean="0"/>
              <a:t>アセテート繊維の一種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sp>
        <p:nvSpPr>
          <p:cNvPr id="325635" name="テキスト ボックス 2"/>
          <p:cNvSpPr txBox="1">
            <a:spLocks noChangeArrowheads="1"/>
          </p:cNvSpPr>
          <p:nvPr/>
        </p:nvSpPr>
        <p:spPr bwMode="auto">
          <a:xfrm>
            <a:off x="128588" y="2781300"/>
            <a:ext cx="41036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</a:p>
        </p:txBody>
      </p:sp>
      <p:pic>
        <p:nvPicPr>
          <p:cNvPr id="325636" name="Picture 2" descr="C:\Users\Hiroo Azuma\Documents\spm\打ち合わせ資料・ドキュメント\東洋紡・三菱レイヨン_計算事例_11May2016\Cellulose-2D-skelet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341438"/>
            <a:ext cx="24304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5637" name="Picture 7" descr="C:\Users\Hiroo Azuma\Documents\spm\MITSUBISHI_RAYON_calc_example_23May2016\cellulose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3573463"/>
            <a:ext cx="3455987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730625" y="981075"/>
            <a:ext cx="5214938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STM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印加電圧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4V,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0.9Å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最大電流　　　　　　　　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kumimoji="0" lang="ja-JP" altLang="en-US" kern="0" dirty="0" err="1">
                <a:solidFill>
                  <a:prstClr val="black"/>
                </a:solidFill>
                <a:latin typeface="Calibri"/>
              </a:rPr>
              <a:t>、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最小電流　　　　　　　 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25639" name="オブジェクト 2"/>
          <p:cNvGraphicFramePr>
            <a:graphicFrameLocks noChangeAspect="1"/>
          </p:cNvGraphicFramePr>
          <p:nvPr/>
        </p:nvGraphicFramePr>
        <p:xfrm>
          <a:off x="4786313" y="1270000"/>
          <a:ext cx="11382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97" name="数式" r:id="rId6" imgW="622030" imgH="203112" progId="Equation.3">
                  <p:embed/>
                </p:oleObj>
              </mc:Choice>
              <mc:Fallback>
                <p:oleObj name="数式" r:id="rId6" imgW="622030" imgH="203112" progId="Equation.3">
                  <p:embed/>
                  <p:pic>
                    <p:nvPicPr>
                      <p:cNvPr id="0" name="オブジェクト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3" y="1270000"/>
                        <a:ext cx="1138237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40" name="Object 6"/>
          <p:cNvGraphicFramePr>
            <a:graphicFrameLocks noChangeAspect="1"/>
          </p:cNvGraphicFramePr>
          <p:nvPr/>
        </p:nvGraphicFramePr>
        <p:xfrm>
          <a:off x="7259638" y="1270000"/>
          <a:ext cx="106838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98" name="数式" r:id="rId8" imgW="596641" imgH="203112" progId="Equation.3">
                  <p:embed/>
                </p:oleObj>
              </mc:Choice>
              <mc:Fallback>
                <p:oleObj name="数式" r:id="rId8" imgW="596641" imgH="20311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1270000"/>
                        <a:ext cx="1068387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5641" name="グループ化 1"/>
          <p:cNvGrpSpPr>
            <a:grpSpLocks/>
          </p:cNvGrpSpPr>
          <p:nvPr/>
        </p:nvGrpSpPr>
        <p:grpSpPr bwMode="auto">
          <a:xfrm>
            <a:off x="3730625" y="1773238"/>
            <a:ext cx="6051550" cy="4027487"/>
            <a:chOff x="3296770" y="1484313"/>
            <a:chExt cx="6484938" cy="4316412"/>
          </a:xfrm>
        </p:grpSpPr>
        <p:pic>
          <p:nvPicPr>
            <p:cNvPr id="325643" name="Picture 4" descr="C:\Users\Hiroo Azuma\Documents\spm\MITSUBISHI_RAYON_calc_example_23May2016\cellulose\dftb_stm01_3D_body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6770" y="1484313"/>
              <a:ext cx="6484938" cy="431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5644" name="Picture 7" descr="C:\Users\Hiroo Azuma\Documents\spm\MITSUBISHI_RAYON_calc_example_23May2016\cellulose\atoms_d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7495" y="1989138"/>
              <a:ext cx="4784725" cy="3305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25642" name="Picture 5" descr="C:\Users\Hiroo Azuma\Documents\spm\MITSUBISHI_RAYON_calc_example_23May2016\cellulose\dftb_stm01_3D_label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888" y="3140075"/>
            <a:ext cx="112395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42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【DFTB】セルロース(cellulose)[アセテート繊維の一種]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2016-08-31T05:34:13Z</dcterms:modified>
</cp:coreProperties>
</file>