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03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208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DFTB_ConstHeightSTM_Polymer_002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0208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4E135755-2AC0-4210-B542-9EAF43D5147D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22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ユーピレックス</a:t>
            </a:r>
            <a:r>
              <a:rPr lang="en-US" altLang="ja-JP" dirty="0" smtClean="0"/>
              <a:t>-RN(</a:t>
            </a:r>
            <a:r>
              <a:rPr lang="en-US" altLang="ja-JP" dirty="0" err="1" smtClean="0"/>
              <a:t>Upilex</a:t>
            </a:r>
            <a:r>
              <a:rPr lang="en-US" altLang="ja-JP" dirty="0" smtClean="0"/>
              <a:t>-RN)[</a:t>
            </a:r>
            <a:r>
              <a:rPr lang="ja-JP" altLang="ja-JP" dirty="0" smtClean="0"/>
              <a:t>ポリイミド</a:t>
            </a:r>
            <a:r>
              <a:rPr lang="en-US" altLang="ja-JP" dirty="0" smtClean="0"/>
              <a:t>(polyimide)</a:t>
            </a:r>
            <a:r>
              <a:rPr lang="ja-JP" altLang="ja-JP" dirty="0" smtClean="0"/>
              <a:t>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pic>
        <p:nvPicPr>
          <p:cNvPr id="301059" name="Picture 8" descr="C:\Users\Hiroo Azuma\Documents\spm\打ち合わせ資料・ドキュメント\東洋紡・三菱レイヨン_計算事例_11May2016\Upilex-R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14375"/>
            <a:ext cx="4581525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1060" name="Picture 7" descr="C:\Users\Hiroo Azuma\Documents\spm\TOYOBO_calc_example_16May2016\Upilex-RN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63" y="692150"/>
            <a:ext cx="3600450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1061" name="テキスト ボックス 11"/>
          <p:cNvSpPr txBox="1">
            <a:spLocks noChangeArrowheads="1"/>
          </p:cNvSpPr>
          <p:nvPr/>
        </p:nvSpPr>
        <p:spPr bwMode="auto">
          <a:xfrm>
            <a:off x="611188" y="2060575"/>
            <a:ext cx="4105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95288" y="3141663"/>
            <a:ext cx="5214937" cy="64611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>
                <a:solidFill>
                  <a:prstClr val="black"/>
                </a:solidFill>
                <a:latin typeface="Calibri"/>
              </a:rPr>
              <a:t>2.5Å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01063" name="オブジェクト 6"/>
          <p:cNvGraphicFramePr>
            <a:graphicFrameLocks noChangeAspect="1"/>
          </p:cNvGraphicFramePr>
          <p:nvPr/>
        </p:nvGraphicFramePr>
        <p:xfrm>
          <a:off x="1465263" y="3430588"/>
          <a:ext cx="110172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124" name="数式" r:id="rId6" imgW="609336" imgH="203112" progId="Equation.3">
                  <p:embed/>
                </p:oleObj>
              </mc:Choice>
              <mc:Fallback>
                <p:oleObj name="数式" r:id="rId6" imgW="609336" imgH="203112" progId="Equation.3">
                  <p:embed/>
                  <p:pic>
                    <p:nvPicPr>
                      <p:cNvPr id="0" name="オブジェクト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63" y="3430588"/>
                        <a:ext cx="110172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4" name="Object 6"/>
          <p:cNvGraphicFramePr>
            <a:graphicFrameLocks noChangeAspect="1"/>
          </p:cNvGraphicFramePr>
          <p:nvPr/>
        </p:nvGraphicFramePr>
        <p:xfrm>
          <a:off x="3924300" y="3429000"/>
          <a:ext cx="10795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125" name="数式" r:id="rId8" imgW="596641" imgH="203112" progId="Equation.3">
                  <p:embed/>
                </p:oleObj>
              </mc:Choice>
              <mc:Fallback>
                <p:oleObj name="数式" r:id="rId8" imgW="596641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429000"/>
                        <a:ext cx="1079500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1065" name="Picture 4" descr="C:\Users\Hiroo Azuma\Documents\spm\TOYOBO_calc_example_16May2016\Upilex-RN\dftb_stm02_3D_bod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8288"/>
            <a:ext cx="7165975" cy="258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1066" name="Picture 5" descr="C:\Users\Hiroo Azuma\Documents\spm\TOYOBO_calc_example_16May2016\Upilex-RN\dftb_stm02_3D_label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941888"/>
            <a:ext cx="12192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1067" name="Picture 6" descr="C:\Users\Hiroo Azuma\Documents\spm\TOYOBO_calc_example_16May2016\Upilex-RN\atoms_d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365625"/>
            <a:ext cx="4662487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49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【DFTB】ユーピレックス-RN(Upilex-RN)[ポリイミド(polyimide)の一種]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1017</cp:revision>
  <dcterms:created xsi:type="dcterms:W3CDTF">2014-03-31T02:49:52Z</dcterms:created>
  <dcterms:modified xsi:type="dcterms:W3CDTF">2016-08-31T05:22:40Z</dcterms:modified>
</cp:coreProperties>
</file>