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44" r:id="rId4"/>
    <p:sldId id="1245" r:id="rId5"/>
    <p:sldId id="1246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606532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DFTB_ConstHeightSTM_Inorganic_025a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66290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DFTB_ConstHeightSTM_Inorganic_025b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243596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iroo Azuma\Documents\spm\打ち合わせ資料・ドキュメント\東レリサーチセンター_営業試料_30March2016\東レリサーチセンター_計算課題_11July2016\ZnSe_ok\capture_001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380" y="2780910"/>
            <a:ext cx="5070001" cy="3740001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410366" y="980707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02488" y="980706"/>
            <a:ext cx="7722857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セレン化亜鉛　発光ダイオード、半導体レーザーの材料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10365" y="1556770"/>
            <a:ext cx="4212468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r>
              <a:rPr lang="ja-JP" altLang="en-US" dirty="0" smtClean="0"/>
              <a:t>立方晶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216)</a:t>
            </a:r>
          </a:p>
          <a:p>
            <a:r>
              <a:rPr lang="en-US" altLang="ja-JP" dirty="0" smtClean="0"/>
              <a:t>(001)</a:t>
            </a:r>
            <a:r>
              <a:rPr lang="ja-JP" altLang="en-US" dirty="0" smtClean="0"/>
              <a:t>面</a:t>
            </a:r>
            <a:endParaRPr lang="en-US" altLang="ja-JP" dirty="0" smtClean="0"/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608792" y="1031655"/>
          <a:ext cx="796264" cy="355600"/>
        </p:xfrm>
        <a:graphic>
          <a:graphicData uri="http://schemas.openxmlformats.org/presentationml/2006/ole">
            <p:oleObj spid="_x0000_s537610" name="数式" r:id="rId5" imgW="368140" imgH="177723" progId="Equation.3">
              <p:embed/>
            </p:oleObj>
          </a:graphicData>
        </a:graphic>
      </p:graphicFrame>
      <p:cxnSp>
        <p:nvCxnSpPr>
          <p:cNvPr id="14" name="直線矢印コネクタ 13"/>
          <p:cNvCxnSpPr/>
          <p:nvPr/>
        </p:nvCxnSpPr>
        <p:spPr>
          <a:xfrm flipV="1">
            <a:off x="1814522" y="3212954"/>
            <a:ext cx="858095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1424478" y="4365082"/>
            <a:ext cx="780087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1346469" y="3284962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Se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956426" y="4149058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Zn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pic>
        <p:nvPicPr>
          <p:cNvPr id="46082" name="Picture 2" descr="C:\Users\Hiroo Azuma\Documents\spm\打ち合わせ資料・ドキュメント\東レリサーチセンター_営業試料_30March2016\東レリサーチセンター_計算課題_11July2016\ZnSe_ok\ZnSe_001_new_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954" y="2852914"/>
            <a:ext cx="3796826" cy="3344762"/>
          </a:xfrm>
          <a:prstGeom prst="rect">
            <a:avLst/>
          </a:prstGeom>
          <a:noFill/>
        </p:spPr>
      </p:pic>
      <p:sp>
        <p:nvSpPr>
          <p:cNvPr id="12" name="テキスト ボックス 11"/>
          <p:cNvSpPr txBox="1"/>
          <p:nvPr/>
        </p:nvSpPr>
        <p:spPr>
          <a:xfrm>
            <a:off x="272350" y="260560"/>
            <a:ext cx="225093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 smtClean="0"/>
              <a:t>半導体関連トピック</a:t>
            </a:r>
            <a:endParaRPr lang="en-US" altLang="ja-JP" sz="2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3796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1.2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234810" cy="363537"/>
        </p:xfrm>
        <a:graphic>
          <a:graphicData uri="http://schemas.openxmlformats.org/presentationml/2006/ole">
            <p:oleObj spid="_x0000_s538642" name="数式" r:id="rId4" imgW="622030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32900" y="620610"/>
          <a:ext cx="1183217" cy="363537"/>
        </p:xfrm>
        <a:graphic>
          <a:graphicData uri="http://schemas.openxmlformats.org/presentationml/2006/ole">
            <p:oleObj spid="_x0000_s538643" name="数式" r:id="rId5" imgW="609336" imgH="203112" progId="Equation.3">
              <p:embed/>
            </p:oleObj>
          </a:graphicData>
        </a:graphic>
      </p:graphicFrame>
      <p:pic>
        <p:nvPicPr>
          <p:cNvPr id="44036" name="Picture 4" descr="C:\Users\Hiroo Azuma\Documents\spm\打ち合わせ資料・ドキュメント\東レリサーチセンター_営業試料_30March2016\東レリサーチセンター_計算課題_11July2016\ZnSe_ok\current_001_stm04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3" y="1124742"/>
            <a:ext cx="6196667" cy="5080953"/>
          </a:xfrm>
          <a:prstGeom prst="rect">
            <a:avLst/>
          </a:prstGeom>
          <a:noFill/>
        </p:spPr>
      </p:pic>
      <p:pic>
        <p:nvPicPr>
          <p:cNvPr id="44037" name="Picture 5" descr="C:\Users\Hiroo Azuma\Documents\spm\打ち合わせ資料・ドキュメント\東レリサーチセンター_営業試料_30March2016\東レリサーチセンター_計算課題_11July2016\ZnSe_ok\current_001_stm04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9235" y="4437113"/>
            <a:ext cx="1186656" cy="1800225"/>
          </a:xfrm>
          <a:prstGeom prst="rect">
            <a:avLst/>
          </a:prstGeom>
          <a:noFill/>
        </p:spPr>
      </p:pic>
      <p:pic>
        <p:nvPicPr>
          <p:cNvPr id="6" name="Picture 4" descr="C:\Users\Hiroo Azuma\Documents\spm\打ち合わせ資料・ドキュメント\東レリサーチセンター_営業試料_30March2016\東レリサーチセンター_計算課題_11July2016\ZnSe_ok\原子配置図\ZnSe_001_new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8627" y="1268760"/>
            <a:ext cx="5045859" cy="4684952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 flipV="1">
            <a:off x="1286593" y="2132856"/>
            <a:ext cx="546061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818541" y="2204864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Se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1364602" y="4221088"/>
            <a:ext cx="85809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896549" y="4077072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Zn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5" y="332663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1.2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460104" cy="363537"/>
        </p:xfrm>
        <a:graphic>
          <a:graphicData uri="http://schemas.openxmlformats.org/presentationml/2006/ole">
            <p:oleObj spid="_x0000_s539666" name="数式" r:id="rId4" imgW="736600" imgH="20320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520940" y="620610"/>
          <a:ext cx="1405069" cy="363537"/>
        </p:xfrm>
        <a:graphic>
          <a:graphicData uri="http://schemas.openxmlformats.org/presentationml/2006/ole">
            <p:oleObj spid="_x0000_s539667" name="数式" r:id="rId5" imgW="723586" imgH="203112" progId="Equation.3">
              <p:embed/>
            </p:oleObj>
          </a:graphicData>
        </a:graphic>
      </p:graphicFrame>
      <p:pic>
        <p:nvPicPr>
          <p:cNvPr id="5" name="Picture 4" descr="C:\Users\Hiroo Azuma\Documents\spm\打ち合わせ資料・ドキュメント\東レリサーチセンター_営業試料_30March2016\東レリサーチセンター_計算課題_11July2016\ZnSe_ok\current_001_stm13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0" y="1124740"/>
            <a:ext cx="6366906" cy="5070476"/>
          </a:xfrm>
          <a:prstGeom prst="rect">
            <a:avLst/>
          </a:prstGeom>
          <a:noFill/>
        </p:spPr>
      </p:pic>
      <p:pic>
        <p:nvPicPr>
          <p:cNvPr id="6" name="Picture 5" descr="C:\Users\Hiroo Azuma\Documents\spm\打ち合わせ資料・ドキュメント\東レリサーチセンター_営業試料_30March2016\東レリサーチセンター_計算課題_11July2016\ZnSe_ok\current_001_stm13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5252" y="4437112"/>
            <a:ext cx="1207294" cy="1771650"/>
          </a:xfrm>
          <a:prstGeom prst="rect">
            <a:avLst/>
          </a:prstGeom>
          <a:noFill/>
        </p:spPr>
      </p:pic>
      <p:pic>
        <p:nvPicPr>
          <p:cNvPr id="12" name="Picture 4" descr="C:\Users\Hiroo Azuma\Documents\spm\打ち合わせ資料・ドキュメント\東レリサーチセンター_営業試料_30March2016\東レリサーチセンター_計算課題_11July2016\ZnSe_ok\原子配置図\ZnSe_001_new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8627" y="1268760"/>
            <a:ext cx="5045859" cy="4684952"/>
          </a:xfrm>
          <a:prstGeom prst="rect">
            <a:avLst/>
          </a:prstGeom>
          <a:noFill/>
        </p:spPr>
      </p:pic>
      <p:sp>
        <p:nvSpPr>
          <p:cNvPr id="8" name="テキスト ボックス 7"/>
          <p:cNvSpPr txBox="1"/>
          <p:nvPr/>
        </p:nvSpPr>
        <p:spPr>
          <a:xfrm>
            <a:off x="818541" y="2204864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Se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1286593" y="2132856"/>
            <a:ext cx="468052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1364602" y="4221088"/>
            <a:ext cx="85809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896549" y="4077072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Zn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74</Words>
  <Application>Microsoft Office PowerPoint</Application>
  <PresentationFormat>A4 210 x 297 mm</PresentationFormat>
  <Paragraphs>21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2016-10-05T04:57:56Z</dcterms:modified>
</cp:coreProperties>
</file>