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196" r:id="rId4"/>
    <p:sldId id="1197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253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2D25AAC-E526-40F3-8853-AB220AD83A79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99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DFTB_ConstHeightSTM_Inorganic_017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2458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1A3BC515-2505-4439-AF19-E5A5DE67B185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54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468313" y="1053060"/>
            <a:ext cx="831850" cy="461963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400" kern="0" dirty="0">
                <a:solidFill>
                  <a:prstClr val="white"/>
                </a:solidFill>
                <a:latin typeface="Calibri"/>
              </a:rPr>
              <a:t>DFTB</a:t>
            </a:r>
            <a:endParaRPr kumimoji="0" lang="ja-JP" alt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476375" y="1053060"/>
            <a:ext cx="3017838" cy="40005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HOPG(</a:t>
            </a:r>
            <a:r>
              <a:rPr kumimoji="0" lang="ja-JP" altLang="en-US" sz="2000" kern="0" dirty="0">
                <a:solidFill>
                  <a:prstClr val="black"/>
                </a:solidFill>
                <a:latin typeface="Calibri"/>
              </a:rPr>
              <a:t>高配向熱分解黒鉛</a:t>
            </a:r>
            <a:r>
              <a:rPr kumimoji="0" lang="en-US" altLang="ja-JP" sz="2000" kern="0" dirty="0">
                <a:solidFill>
                  <a:prstClr val="black"/>
                </a:solidFill>
                <a:latin typeface="Calibri"/>
              </a:rPr>
              <a:t>)</a:t>
            </a:r>
          </a:p>
        </p:txBody>
      </p:sp>
      <p:sp>
        <p:nvSpPr>
          <p:cNvPr id="21508" name="テキスト ボックス 10"/>
          <p:cNvSpPr txBox="1">
            <a:spLocks noChangeArrowheads="1"/>
          </p:cNvSpPr>
          <p:nvPr/>
        </p:nvSpPr>
        <p:spPr bwMode="auto">
          <a:xfrm>
            <a:off x="4500563" y="2276475"/>
            <a:ext cx="3600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21510" name="Picture 1" descr="C:\Users\Hiroo Azuma\Documents\spm\SONY_calc_example_22June2016\HITACHI_hightech\HOPG\分子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760"/>
            <a:ext cx="32543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3" descr="C:\Users\Hiroo Azuma\Documents\spm\SONY_calc_example_22June2016\HITACHI_hightech\HOPG\DFTB\capture_HOPG_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08275"/>
            <a:ext cx="419735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en-US" dirty="0"/>
              <a:t> </a:t>
            </a:r>
            <a:r>
              <a:rPr lang="en-US" altLang="ja-JP" dirty="0"/>
              <a:t>HOPG</a:t>
            </a:r>
            <a:r>
              <a:rPr lang="ja-JP" altLang="en-US" dirty="0" smtClean="0"/>
              <a:t>の</a:t>
            </a:r>
            <a:r>
              <a:rPr lang="en-US" altLang="ja-JP" dirty="0" smtClean="0"/>
              <a:t>STM</a:t>
            </a:r>
            <a:r>
              <a:rPr lang="ja-JP" altLang="ja-JP" dirty="0" smtClean="0"/>
              <a:t>像</a:t>
            </a:r>
            <a:r>
              <a:rPr lang="ja-JP" altLang="en-US" dirty="0" smtClean="0"/>
              <a:t>および</a:t>
            </a:r>
            <a:r>
              <a:rPr lang="en-US" altLang="ja-JP" dirty="0" smtClean="0"/>
              <a:t>AFM</a:t>
            </a:r>
            <a:r>
              <a:rPr lang="ja-JP" altLang="en-US" dirty="0"/>
              <a:t>像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276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755650" y="1124627"/>
            <a:ext cx="5329238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1.4Å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3555" name="オブジェクト 15"/>
          <p:cNvGraphicFramePr>
            <a:graphicFrameLocks noChangeAspect="1"/>
          </p:cNvGraphicFramePr>
          <p:nvPr/>
        </p:nvGraphicFramePr>
        <p:xfrm>
          <a:off x="1822450" y="1413552"/>
          <a:ext cx="11144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50" name="数式" r:id="rId4" imgW="609336" imgH="203112" progId="Equation.3">
                  <p:embed/>
                </p:oleObj>
              </mc:Choice>
              <mc:Fallback>
                <p:oleObj name="数式" r:id="rId4" imgW="6093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450" y="1413552"/>
                        <a:ext cx="1114425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6"/>
          <p:cNvGraphicFramePr>
            <a:graphicFrameLocks noChangeAspect="1"/>
          </p:cNvGraphicFramePr>
          <p:nvPr/>
        </p:nvGraphicFramePr>
        <p:xfrm>
          <a:off x="4378325" y="1413552"/>
          <a:ext cx="10668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51" name="数式" r:id="rId6" imgW="596641" imgH="203112" progId="Equation.3">
                  <p:embed/>
                </p:oleObj>
              </mc:Choice>
              <mc:Fallback>
                <p:oleObj name="数式" r:id="rId6" imgW="59664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325" y="1413552"/>
                        <a:ext cx="1066800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7" name="Picture 4" descr="C:\Users\Hiroo Azuma\Documents\spm\SONY_calc_example_22June2016\HITACHI_hightech\HOPG\DFTB\STM\stm04\current_HOPG_d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16790"/>
            <a:ext cx="5362575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5" descr="C:\Users\Hiroo Azuma\Documents\spm\SONY_calc_example_22June2016\HITACHI_hightech\HOPG\DFTB\STM\stm04\current_HOPG_d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725077"/>
            <a:ext cx="11525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4" descr="C:\Users\Hiroo Azuma\Documents\spm\SONY_calc_example_22June2016\HITACHI_hightech\HOPG\hopg54_01_d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205715"/>
            <a:ext cx="3641725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/>
              <a:t>HOPG</a:t>
            </a:r>
            <a:r>
              <a:rPr lang="ja-JP" altLang="ja-JP" dirty="0" smtClean="0"/>
              <a:t>の</a:t>
            </a:r>
            <a:r>
              <a:rPr lang="en-US" altLang="ja-JP" dirty="0" smtClean="0"/>
              <a:t>constant height STM</a:t>
            </a:r>
            <a:r>
              <a:rPr lang="ja-JP" altLang="ja-JP" dirty="0" smtClean="0"/>
              <a:t>像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470611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57</Words>
  <Application>Microsoft Office PowerPoint</Application>
  <PresentationFormat>A4 210 x 297 mm</PresentationFormat>
  <Paragraphs>12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HOPGのSTM像およびAFM像</vt:lpstr>
      <vt:lpstr>【DFTB】 HOPGのconstant height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2016-08-31T06:43:05Z</dcterms:modified>
</cp:coreProperties>
</file>