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1212" r:id="rId4"/>
    <p:sldId id="1213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766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dirty="0" smtClean="0"/>
          </a:p>
        </p:txBody>
      </p:sp>
      <p:sp>
        <p:nvSpPr>
          <p:cNvPr id="55300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8CE5C9FF-C8C9-4860-8C10-31531B4274BE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344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DFTB_ConstHeightSTM_Organic_011</a:t>
            </a:r>
            <a:r>
              <a:rPr lang="en-US" altLang="ja-JP" dirty="0" smtClean="0"/>
              <a:t> </a:t>
            </a:r>
          </a:p>
        </p:txBody>
      </p:sp>
      <p:sp>
        <p:nvSpPr>
          <p:cNvPr id="57348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5F3DDE65-CE15-4B86-9EB8-1E33621BB767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2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396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10" Type="http://schemas.openxmlformats.org/officeDocument/2006/relationships/image" Target="../media/image7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テキスト ボックス 20"/>
          <p:cNvSpPr txBox="1"/>
          <p:nvPr/>
        </p:nvSpPr>
        <p:spPr>
          <a:xfrm>
            <a:off x="344360" y="1114288"/>
            <a:ext cx="4210050" cy="400050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TPD(</a:t>
            </a:r>
            <a:r>
              <a:rPr kumimoji="0" lang="en-GB" altLang="ja-JP" sz="2000" kern="0" dirty="0" err="1">
                <a:solidFill>
                  <a:prstClr val="black"/>
                </a:solidFill>
                <a:latin typeface="Calibri"/>
              </a:rPr>
              <a:t>triphenyldiamine</a:t>
            </a: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)[</a:t>
            </a:r>
            <a:r>
              <a:rPr kumimoji="0" lang="ja-JP" altLang="en-US" sz="2000" kern="0" dirty="0">
                <a:solidFill>
                  <a:prstClr val="black"/>
                </a:solidFill>
                <a:latin typeface="Calibri"/>
              </a:rPr>
              <a:t>有機</a:t>
            </a: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EL</a:t>
            </a:r>
            <a:r>
              <a:rPr kumimoji="0" lang="ja-JP" altLang="en-US" sz="2000" kern="0" dirty="0">
                <a:solidFill>
                  <a:prstClr val="black"/>
                </a:solidFill>
                <a:latin typeface="Calibri"/>
              </a:rPr>
              <a:t>の一種</a:t>
            </a: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]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276" name="テキスト ボックス 21"/>
          <p:cNvSpPr txBox="1">
            <a:spLocks noChangeArrowheads="1"/>
          </p:cNvSpPr>
          <p:nvPr/>
        </p:nvSpPr>
        <p:spPr bwMode="auto">
          <a:xfrm>
            <a:off x="684213" y="4437063"/>
            <a:ext cx="3600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水素終端されたシリコン探針を使用</a:t>
            </a:r>
            <a:endParaRPr lang="en-US" altLang="ja-JP">
              <a:solidFill>
                <a:srgbClr val="000000"/>
              </a:solidFill>
            </a:endParaRPr>
          </a:p>
        </p:txBody>
      </p:sp>
      <p:pic>
        <p:nvPicPr>
          <p:cNvPr id="54278" name="Picture 1" descr="C:\Users\Hiroo Azuma\Documents\spm\SONY_calc_example_22June2016\SONY\TPD\分子式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716088"/>
            <a:ext cx="3994150" cy="214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9" name="Picture 2" descr="C:\Users\Hiroo Azuma\Documents\spm\SONY_calc_example_22June2016\SONY\TPD\DFTB\capture_TPD_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3860800"/>
            <a:ext cx="4371975" cy="279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【DFTB】</a:t>
            </a:r>
            <a:r>
              <a:rPr lang="ja-JP" altLang="ja-JP" dirty="0"/>
              <a:t> </a:t>
            </a:r>
            <a:r>
              <a:rPr lang="en-US" altLang="ja-JP" dirty="0" smtClean="0"/>
              <a:t>TPD</a:t>
            </a:r>
            <a:r>
              <a:rPr lang="ja-JP" altLang="en-US" dirty="0" smtClean="0"/>
              <a:t>分子</a:t>
            </a:r>
            <a:r>
              <a:rPr lang="ja-JP" altLang="ja-JP" dirty="0" smtClean="0"/>
              <a:t>の</a:t>
            </a:r>
            <a:r>
              <a:rPr lang="en-US" altLang="ja-JP" dirty="0" smtClean="0"/>
              <a:t>STM</a:t>
            </a:r>
            <a:r>
              <a:rPr lang="ja-JP" altLang="en-US" dirty="0" smtClean="0"/>
              <a:t>像</a:t>
            </a:r>
            <a:endParaRPr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047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755650" y="1196220"/>
            <a:ext cx="5329238" cy="646113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STM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印加電圧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4V,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0.85Å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最大電流　　　　　　　　</a:t>
            </a:r>
            <a:r>
              <a:rPr kumimoji="0" lang="en-US" altLang="ja-JP" kern="0" dirty="0" err="1">
                <a:solidFill>
                  <a:prstClr val="black"/>
                </a:solidFill>
                <a:latin typeface="Calibri"/>
              </a:rPr>
              <a:t>nA</a:t>
            </a:r>
            <a:r>
              <a:rPr kumimoji="0" lang="ja-JP" altLang="en-US" kern="0" dirty="0" err="1">
                <a:solidFill>
                  <a:prstClr val="black"/>
                </a:solidFill>
                <a:latin typeface="Calibri"/>
              </a:rPr>
              <a:t>、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最小電流　　　　　　　  </a:t>
            </a:r>
            <a:r>
              <a:rPr kumimoji="0" lang="en-US" altLang="ja-JP" kern="0" dirty="0" err="1">
                <a:solidFill>
                  <a:prstClr val="black"/>
                </a:solidFill>
                <a:latin typeface="Calibri"/>
              </a:rPr>
              <a:t>nA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56323" name="オブジェクト 8"/>
          <p:cNvGraphicFramePr>
            <a:graphicFrameLocks noChangeAspect="1"/>
          </p:cNvGraphicFramePr>
          <p:nvPr/>
        </p:nvGraphicFramePr>
        <p:xfrm>
          <a:off x="1822450" y="1485145"/>
          <a:ext cx="111442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544" name="数式" r:id="rId4" imgW="609336" imgH="203112" progId="Equation.3">
                  <p:embed/>
                </p:oleObj>
              </mc:Choice>
              <mc:Fallback>
                <p:oleObj name="数式" r:id="rId4" imgW="609336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2450" y="1485145"/>
                        <a:ext cx="1114425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4" name="Object 6"/>
          <p:cNvGraphicFramePr>
            <a:graphicFrameLocks noChangeAspect="1"/>
          </p:cNvGraphicFramePr>
          <p:nvPr/>
        </p:nvGraphicFramePr>
        <p:xfrm>
          <a:off x="4389438" y="1485145"/>
          <a:ext cx="104457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545" name="数式" r:id="rId6" imgW="583947" imgH="203112" progId="Equation.3">
                  <p:embed/>
                </p:oleObj>
              </mc:Choice>
              <mc:Fallback>
                <p:oleObj name="数式" r:id="rId6" imgW="583947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9438" y="1485145"/>
                        <a:ext cx="1044575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6325" name="Picture 4" descr="C:\Users\Hiroo Azuma\Documents\spm\SONY_calc_example_22June2016\SONY\TPD\DFTB\STM\stm03\current_TPD_d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132845"/>
            <a:ext cx="6286500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6" name="Picture 5" descr="C:\Users\Hiroo Azuma\Documents\spm\SONY_calc_example_22June2016\SONY\TPD\DFTB\STM\stm03\current_TPD_d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3933070"/>
            <a:ext cx="10382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7" name="Picture 4" descr="C:\Users\Hiroo Azuma\Documents\spm\SONY_calc_example_22June2016\SONY\TPD\TPD01_d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493208"/>
            <a:ext cx="470535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【DFTB】</a:t>
            </a:r>
            <a:r>
              <a:rPr lang="ja-JP" altLang="ja-JP" dirty="0"/>
              <a:t> </a:t>
            </a:r>
            <a:r>
              <a:rPr lang="en-US" altLang="ja-JP" dirty="0"/>
              <a:t>TPD</a:t>
            </a:r>
            <a:r>
              <a:rPr lang="ja-JP" altLang="ja-JP" dirty="0"/>
              <a:t>分子</a:t>
            </a:r>
            <a:r>
              <a:rPr lang="ja-JP" altLang="ja-JP" dirty="0" smtClean="0"/>
              <a:t>の</a:t>
            </a:r>
            <a:r>
              <a:rPr lang="en-US" altLang="ja-JP" dirty="0" smtClean="0"/>
              <a:t>constant </a:t>
            </a:r>
            <a:r>
              <a:rPr kumimoji="1" lang="en-US" altLang="ja-JP" sz="2400" kern="1200" dirty="0" smtClean="0">
                <a:solidFill>
                  <a:srgbClr val="008000"/>
                </a:solidFill>
                <a:effectLst/>
                <a:latin typeface="+mj-lt"/>
                <a:ea typeface="+mj-ea"/>
                <a:cs typeface="+mj-cs"/>
              </a:rPr>
              <a:t>height </a:t>
            </a:r>
            <a:r>
              <a:rPr lang="en-US" altLang="ja-JP" dirty="0" smtClean="0"/>
              <a:t>STM</a:t>
            </a:r>
            <a:r>
              <a:rPr lang="ja-JP" altLang="ja-JP" dirty="0" smtClean="0"/>
              <a:t>像</a:t>
            </a:r>
            <a:endParaRPr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1930901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14403</TotalTime>
  <Words>56</Words>
  <Application>Microsoft Office PowerPoint</Application>
  <PresentationFormat>A4 210 x 297 mm</PresentationFormat>
  <Paragraphs>11</Paragraphs>
  <Slides>2</Slides>
  <Notes>2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標準デザイン</vt:lpstr>
      <vt:lpstr>デザインの設定</vt:lpstr>
      <vt:lpstr>1_標準デザイン</vt:lpstr>
      <vt:lpstr>数式</vt:lpstr>
      <vt:lpstr>【DFTB】 TPD分子のSTM像</vt:lpstr>
      <vt:lpstr>【DFTB】 TPD分子のconstant height STM像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1016</cp:revision>
  <dcterms:created xsi:type="dcterms:W3CDTF">2014-03-31T02:49:52Z</dcterms:created>
  <dcterms:modified xsi:type="dcterms:W3CDTF">2016-08-31T06:50:56Z</dcterms:modified>
</cp:coreProperties>
</file>