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01" r:id="rId4"/>
    <p:sldId id="1202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3277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586B0B6-41D2-4D9B-9DC6-BF209E2404AF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5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DFTB_ConstHeightSTM_Inorganic_018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482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1BD6D35-89E9-4D01-8A5C-C6A8603B525D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84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テキスト ボックス 9"/>
          <p:cNvSpPr txBox="1">
            <a:spLocks noChangeArrowheads="1"/>
          </p:cNvSpPr>
          <p:nvPr/>
        </p:nvSpPr>
        <p:spPr bwMode="auto">
          <a:xfrm>
            <a:off x="468313" y="1197523"/>
            <a:ext cx="3598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31751" name="Picture 2" descr="C:\Users\Hiroo Azuma\Documents\spm\SONY_calc_example_22June2016\HITACHI_hightech\H2O_Au\DFTB\capture_H2O_A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760"/>
            <a:ext cx="5391150" cy="43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【DFTB】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Au(111)</a:t>
            </a:r>
            <a:r>
              <a:rPr kumimoji="1" lang="ja-JP" altLang="en-US" dirty="0" smtClean="0"/>
              <a:t>基板上の水分子の</a:t>
            </a:r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像および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像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6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/>
          <p:cNvSpPr txBox="1"/>
          <p:nvPr/>
        </p:nvSpPr>
        <p:spPr>
          <a:xfrm>
            <a:off x="755650" y="1051705"/>
            <a:ext cx="53292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1.2Å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3795" name="オブジェクト 20"/>
          <p:cNvGraphicFramePr>
            <a:graphicFrameLocks noChangeAspect="1"/>
          </p:cNvGraphicFramePr>
          <p:nvPr/>
        </p:nvGraphicFramePr>
        <p:xfrm>
          <a:off x="1844675" y="1340630"/>
          <a:ext cx="10683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20" name="数式" r:id="rId4" imgW="583947" imgH="203112" progId="Equation.3">
                  <p:embed/>
                </p:oleObj>
              </mc:Choice>
              <mc:Fallback>
                <p:oleObj name="数式" r:id="rId4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1340630"/>
                        <a:ext cx="106838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6"/>
          <p:cNvGraphicFramePr>
            <a:graphicFrameLocks noChangeAspect="1"/>
          </p:cNvGraphicFramePr>
          <p:nvPr/>
        </p:nvGraphicFramePr>
        <p:xfrm>
          <a:off x="4367213" y="1340630"/>
          <a:ext cx="109061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21" name="数式" r:id="rId6" imgW="609336" imgH="203112" progId="Equation.3">
                  <p:embed/>
                </p:oleObj>
              </mc:Choice>
              <mc:Fallback>
                <p:oleObj name="数式" r:id="rId6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3" y="1340630"/>
                        <a:ext cx="1090612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7" name="Picture 4" descr="C:\Users\Hiroo Azuma\Documents\spm\SONY_calc_example_22June2016\HITACHI_hightech\H2O_Au\DFTB\STM\stm04\current_H2O_Au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3868"/>
            <a:ext cx="52959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 descr="C:\Users\Hiroo Azuma\Documents\spm\SONY_calc_example_22June2016\HITACHI_hightech\H2O_Au\DFTB\STM\stm04\current_H2O_Au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25180"/>
            <a:ext cx="11144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5" descr="C:\Users\Hiroo Azuma\Documents\spm\SONY_calc_example_22June2016\HITACHI_hightech\H2O_Au\Au111_36_H2O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132793"/>
            <a:ext cx="38322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【DFTB】</a:t>
            </a:r>
            <a:r>
              <a:rPr kumimoji="1" lang="ja-JP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Au(111)</a:t>
            </a:r>
            <a:r>
              <a:rPr kumimoji="1" lang="ja-JP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基板上の水分子の</a:t>
            </a:r>
            <a:r>
              <a:rPr lang="en-US" altLang="ja-JP" dirty="0" smtClean="0"/>
              <a:t>constant height </a:t>
            </a:r>
            <a:r>
              <a:rPr kumimoji="1" lang="en-US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STM</a:t>
            </a:r>
            <a:r>
              <a:rPr kumimoji="1" lang="ja-JP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像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5103339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59</Words>
  <Application>Microsoft Office PowerPoint</Application>
  <PresentationFormat>A4 210 x 297 mm</PresentationFormat>
  <Paragraphs>10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Au(111)基板上の水分子のSTM像およびAFM像</vt:lpstr>
      <vt:lpstr>【DFTB】 Au(111)基板上の水分子のconstant height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2016-08-31T06:45:24Z</dcterms:modified>
</cp:coreProperties>
</file>