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5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256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DFTB_ConstHeightSTM_Polymer_007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2256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19B82C9-9AEA-4ED3-BDAD-0BED3247F534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9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</a:t>
            </a:r>
            <a:r>
              <a:rPr lang="ja-JP" altLang="en-US" dirty="0" smtClean="0"/>
              <a:t>トリ</a:t>
            </a:r>
            <a:r>
              <a:rPr lang="ja-JP" altLang="ja-JP" dirty="0" smtClean="0"/>
              <a:t>ア</a:t>
            </a:r>
            <a:r>
              <a:rPr lang="ja-JP" altLang="en-US" dirty="0" smtClean="0"/>
              <a:t>セテート</a:t>
            </a:r>
            <a:r>
              <a:rPr lang="en-US" altLang="ja-JP" dirty="0" smtClean="0"/>
              <a:t>(triacetate)[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en-US" dirty="0" smtClean="0"/>
          </a:p>
        </p:txBody>
      </p:sp>
      <p:sp>
        <p:nvSpPr>
          <p:cNvPr id="321539" name="テキスト ボックス 2"/>
          <p:cNvSpPr txBox="1">
            <a:spLocks noChangeArrowheads="1"/>
          </p:cNvSpPr>
          <p:nvPr/>
        </p:nvSpPr>
        <p:spPr bwMode="auto">
          <a:xfrm>
            <a:off x="128588" y="2924175"/>
            <a:ext cx="3744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21540" name="Picture 7" descr="C:\Users\Hiroo Azuma\Documents\spm\MITSUBISHI_RAYON_calc_example_23May2016\triacetate\分子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14425"/>
            <a:ext cx="412908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8" descr="C:\Users\Hiroo Azuma\Documents\spm\MITSUBISHI_RAYON_calc_example_23May2016\triacetat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716338"/>
            <a:ext cx="4129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402138" y="938213"/>
            <a:ext cx="5214937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21543" name="オブジェクト 2"/>
          <p:cNvGraphicFramePr>
            <a:graphicFrameLocks noChangeAspect="1"/>
          </p:cNvGraphicFramePr>
          <p:nvPr/>
        </p:nvGraphicFramePr>
        <p:xfrm>
          <a:off x="5457825" y="1225550"/>
          <a:ext cx="11382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01" name="数式" r:id="rId6" imgW="622030" imgH="203112" progId="Equation.3">
                  <p:embed/>
                </p:oleObj>
              </mc:Choice>
              <mc:Fallback>
                <p:oleObj name="数式" r:id="rId6" imgW="622030" imgH="203112" progId="Equation.3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7825" y="1225550"/>
                        <a:ext cx="113823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44" name="Object 6"/>
          <p:cNvGraphicFramePr>
            <a:graphicFrameLocks noChangeAspect="1"/>
          </p:cNvGraphicFramePr>
          <p:nvPr/>
        </p:nvGraphicFramePr>
        <p:xfrm>
          <a:off x="7929563" y="1225550"/>
          <a:ext cx="11826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02" name="数式" r:id="rId8" imgW="660113" imgH="203112" progId="Equation.3">
                  <p:embed/>
                </p:oleObj>
              </mc:Choice>
              <mc:Fallback>
                <p:oleObj name="数式" r:id="rId8" imgW="660113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9563" y="1225550"/>
                        <a:ext cx="118268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1545" name="グループ化 1"/>
          <p:cNvGrpSpPr>
            <a:grpSpLocks/>
          </p:cNvGrpSpPr>
          <p:nvPr/>
        </p:nvGrpSpPr>
        <p:grpSpPr bwMode="auto">
          <a:xfrm>
            <a:off x="4402138" y="1844675"/>
            <a:ext cx="5411787" cy="3879850"/>
            <a:chOff x="4664960" y="1412875"/>
            <a:chExt cx="6516688" cy="4672013"/>
          </a:xfrm>
        </p:grpSpPr>
        <p:pic>
          <p:nvPicPr>
            <p:cNvPr id="321547" name="Picture 4" descr="C:\Users\Hiroo Azuma\Documents\spm\MITSUBISHI_RAYON_calc_example_23May2016\triacetate\dftb_stm03_3D_body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4960" y="1412875"/>
              <a:ext cx="6516688" cy="4672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1548" name="Picture 6" descr="C:\Users\Hiroo Azuma\Documents\spm\MITSUBISHI_RAYON_calc_example_23May2016\triacetate\atoms_d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585" y="2133600"/>
              <a:ext cx="4672013" cy="325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1546" name="Picture 5" descr="C:\Users\Hiroo Azuma\Documents\spm\MITSUBISHI_RAYON_calc_example_23May2016\triacetate\dftb_stm03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513" y="3138488"/>
            <a:ext cx="1000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42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【DFTB】トリアセテート(triacetate)[アセテート繊維の一種]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2016-08-31T05:32:48Z</dcterms:modified>
</cp:coreProperties>
</file>