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07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617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DFTB_ConstHeightSTM_Polymer_003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0618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B0C1ACA4-C9E1-4155-814A-0C43837C2E93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61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12" Type="http://schemas.openxmlformats.org/officeDocument/2006/relationships/image" Target="../media/image2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10" Type="http://schemas.openxmlformats.org/officeDocument/2006/relationships/image" Target="../media/image1.w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ja-JP" dirty="0" smtClean="0"/>
              <a:t>ザイロン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Zylon</a:t>
            </a:r>
            <a:r>
              <a:rPr lang="en-US" altLang="ja-JP" dirty="0" smtClean="0"/>
              <a:t>)[</a:t>
            </a:r>
            <a:r>
              <a:rPr lang="ja-JP" altLang="ja-JP" dirty="0" smtClean="0"/>
              <a:t>合成繊維の一種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305155" name="テキスト ボックス 9"/>
          <p:cNvSpPr txBox="1">
            <a:spLocks noChangeArrowheads="1"/>
          </p:cNvSpPr>
          <p:nvPr/>
        </p:nvSpPr>
        <p:spPr bwMode="auto">
          <a:xfrm>
            <a:off x="611188" y="2205038"/>
            <a:ext cx="4092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モノマーに周期的境界条件を課して計算</a:t>
            </a:r>
          </a:p>
        </p:txBody>
      </p:sp>
      <p:pic>
        <p:nvPicPr>
          <p:cNvPr id="305156" name="Picture 6" descr="C:\Users\Hiroo Azuma\Documents\spm\打ち合わせ資料・ドキュメント\東洋紡・三菱レイヨン_計算事例_11May2016\Zyl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92150"/>
            <a:ext cx="34178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5157" name="Picture 7" descr="C:\Users\Hiroo Azuma\Documents\spm\TOYOBO_calc_example_16May2016\Zylon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513" y="692150"/>
            <a:ext cx="3076575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5158" name="Picture 4" descr="C:\Users\Hiroo Azuma\Documents\spm\TOYOBO_calc_example_16May2016\Zylon\dftb_stm02_3D_bod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625850"/>
            <a:ext cx="7131050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5159" name="Picture 5" descr="C:\Users\Hiroo Azuma\Documents\spm\TOYOBO_calc_example_16May2016\Zylon\dftb_stm02_3D_labe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4992688"/>
            <a:ext cx="108585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5160" name="Picture 6" descr="C:\Users\Hiroo Azuma\Documents\spm\TOYOBO_calc_example_16May2016\Zylon\atoms_d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129088"/>
            <a:ext cx="4767263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39750" y="3025775"/>
            <a:ext cx="5214938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0.5Å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05162" name="オブジェクト 7"/>
          <p:cNvGraphicFramePr>
            <a:graphicFrameLocks noChangeAspect="1"/>
          </p:cNvGraphicFramePr>
          <p:nvPr/>
        </p:nvGraphicFramePr>
        <p:xfrm>
          <a:off x="1619250" y="3313113"/>
          <a:ext cx="1077913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16" name="数式" r:id="rId9" imgW="596641" imgH="203112" progId="Equation.3">
                  <p:embed/>
                </p:oleObj>
              </mc:Choice>
              <mc:Fallback>
                <p:oleObj name="数式" r:id="rId9" imgW="596641" imgH="203112" progId="Equation.3">
                  <p:embed/>
                  <p:pic>
                    <p:nvPicPr>
                      <p:cNvPr id="0" name="オブジェクト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313113"/>
                        <a:ext cx="1077913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5163" name="Object 6"/>
          <p:cNvGraphicFramePr>
            <a:graphicFrameLocks noChangeAspect="1"/>
          </p:cNvGraphicFramePr>
          <p:nvPr/>
        </p:nvGraphicFramePr>
        <p:xfrm>
          <a:off x="4044950" y="3313113"/>
          <a:ext cx="1125538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17" name="数式" r:id="rId11" imgW="622030" imgH="203112" progId="Equation.3">
                  <p:embed/>
                </p:oleObj>
              </mc:Choice>
              <mc:Fallback>
                <p:oleObj name="数式" r:id="rId11" imgW="622030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4950" y="3313113"/>
                        <a:ext cx="1125538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47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【DFTB】ザイロン(Zylon)[合成繊維の一種]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2016-08-31T05:24:23Z</dcterms:modified>
</cp:coreProperties>
</file>