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21" r:id="rId4"/>
    <p:sldId id="1222" r:id="rId5"/>
    <p:sldId id="1223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653729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DFTB_ConstHeightSTM_Inorganic_034a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603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DFTB_ConstHeightSTM_Inorganic_034b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00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Hiroo Azuma\Documents\spm\打ち合わせ資料・ドキュメント\東レリサーチセンター_営業試料_30March2016\東レリサーチセンター_計算課題_11July2016\BN_ok\capture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360" y="2636890"/>
            <a:ext cx="4721270" cy="2940953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04398" y="836641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96520" y="836640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窒化ホウ素　発光ダイオード、半導体レーザーの材料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0377" y="1772795"/>
            <a:ext cx="4212468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六方晶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194)</a:t>
            </a:r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574528" y="908648"/>
          <a:ext cx="576131" cy="355600"/>
        </p:xfrm>
        <a:graphic>
          <a:graphicData uri="http://schemas.openxmlformats.org/presentationml/2006/ole">
            <p:oleObj spid="_x0000_s517130" name="数式" r:id="rId5" imgW="266353" imgH="177569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H="1">
            <a:off x="2996654" y="2780906"/>
            <a:ext cx="702078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H="1" flipV="1">
            <a:off x="3854750" y="4653114"/>
            <a:ext cx="390043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3698732" y="263689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B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244793" y="5085162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46083" name="Picture 3" descr="C:\Users\Hiroo Azuma\Documents\spm\打ち合わせ資料・ドキュメント\東レリサーチセンター_営業試料_30March2016\東レリサーチセンター_計算課題_11July2016\BN_ok\BN_111_dash_bon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7027" y="3356993"/>
            <a:ext cx="4477777" cy="3246667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200340" y="188550"/>
            <a:ext cx="3983783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dirty="0" smtClean="0"/>
              <a:t>化学・ゴム・プラスチックス関連分野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2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1.0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209014" cy="363537"/>
        </p:xfrm>
        <a:graphic>
          <a:graphicData uri="http://schemas.openxmlformats.org/presentationml/2006/ole">
            <p:oleObj spid="_x0000_s518162" name="数式" r:id="rId4" imgW="60933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183217" cy="363537"/>
        </p:xfrm>
        <a:graphic>
          <a:graphicData uri="http://schemas.openxmlformats.org/presentationml/2006/ole">
            <p:oleObj spid="_x0000_s518163" name="数式" r:id="rId5" imgW="609336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BN_ok\current_stm01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18" y="1196751"/>
            <a:ext cx="6995239" cy="4742857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BN_ok\current_stm01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39321" y="4221089"/>
            <a:ext cx="1196975" cy="1743075"/>
          </a:xfrm>
          <a:prstGeom prst="rect">
            <a:avLst/>
          </a:prstGeom>
          <a:noFill/>
        </p:spPr>
      </p:pic>
      <p:cxnSp>
        <p:nvCxnSpPr>
          <p:cNvPr id="9" name="直線矢印コネクタ 8"/>
          <p:cNvCxnSpPr/>
          <p:nvPr/>
        </p:nvCxnSpPr>
        <p:spPr>
          <a:xfrm flipH="1">
            <a:off x="6357156" y="2420888"/>
            <a:ext cx="1638182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7995338" y="2204864"/>
            <a:ext cx="1249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0000"/>
                </a:solidFill>
              </a:rPr>
              <a:t>第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1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層の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683304" y="548680"/>
            <a:ext cx="1249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0000"/>
                </a:solidFill>
              </a:rPr>
              <a:t>第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2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層の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6669191" y="3140968"/>
            <a:ext cx="124813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7995338" y="2924944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0000"/>
                </a:solidFill>
              </a:rPr>
              <a:t>第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1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層の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B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7" name="Picture 4" descr="C:\Users\Hiroo Azuma\Documents\spm\打ち合わせ資料・ドキュメント\東レリサーチセンター_営業試料_30March2016\東レリサーチセンター_計算課題_11July2016\BN_ok\原子配置図\BN_111_dash_limited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66680" y="1700808"/>
            <a:ext cx="4940001" cy="3500001"/>
          </a:xfrm>
          <a:prstGeom prst="rect">
            <a:avLst/>
          </a:prstGeom>
          <a:noFill/>
        </p:spPr>
      </p:pic>
      <p:cxnSp>
        <p:nvCxnSpPr>
          <p:cNvPr id="12" name="直線矢印コネクタ 11"/>
          <p:cNvCxnSpPr/>
          <p:nvPr/>
        </p:nvCxnSpPr>
        <p:spPr>
          <a:xfrm flipH="1">
            <a:off x="5967113" y="764704"/>
            <a:ext cx="1716191" cy="12241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2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1.0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08509" cy="363537"/>
        </p:xfrm>
        <a:graphic>
          <a:graphicData uri="http://schemas.openxmlformats.org/presentationml/2006/ole">
            <p:oleObj spid="_x0000_s519186" name="数式" r:id="rId4" imgW="710891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405069" cy="363537"/>
        </p:xfrm>
        <a:graphic>
          <a:graphicData uri="http://schemas.openxmlformats.org/presentationml/2006/ole">
            <p:oleObj spid="_x0000_s519187" name="数式" r:id="rId5" imgW="723586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BN_ok\current_stm11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3" y="1196748"/>
            <a:ext cx="6859048" cy="4685714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BN_ok\current_stm11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83304" y="4077073"/>
            <a:ext cx="1145381" cy="1781175"/>
          </a:xfrm>
          <a:prstGeom prst="rect">
            <a:avLst/>
          </a:prstGeom>
          <a:noFill/>
        </p:spPr>
      </p:pic>
      <p:sp>
        <p:nvSpPr>
          <p:cNvPr id="9" name="テキスト ボックス 8"/>
          <p:cNvSpPr txBox="1"/>
          <p:nvPr/>
        </p:nvSpPr>
        <p:spPr>
          <a:xfrm>
            <a:off x="7605295" y="476672"/>
            <a:ext cx="1249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0000"/>
                </a:solidFill>
              </a:rPr>
              <a:t>第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2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層の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917330" y="2060848"/>
            <a:ext cx="1249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0000"/>
                </a:solidFill>
              </a:rPr>
              <a:t>第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1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層の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917329" y="2852936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0000"/>
                </a:solidFill>
              </a:rPr>
              <a:t>第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1</a:t>
            </a:r>
            <a:r>
              <a:rPr kumimoji="1" lang="ja-JP" altLang="en-US" sz="2000" dirty="0" smtClean="0">
                <a:solidFill>
                  <a:srgbClr val="FF0000"/>
                </a:solidFill>
              </a:rPr>
              <a:t>層の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B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15" name="Picture 4" descr="C:\Users\Hiroo Azuma\Documents\spm\打ち合わせ資料・ドキュメント\東レリサーチセンター_営業試料_30March2016\東レリサーチセンター_計算課題_11July2016\BN_ok\原子配置図\BN_111_dash_limited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88671" y="1628801"/>
            <a:ext cx="4940001" cy="3500001"/>
          </a:xfrm>
          <a:prstGeom prst="rect">
            <a:avLst/>
          </a:prstGeom>
          <a:noFill/>
        </p:spPr>
      </p:pic>
      <p:cxnSp>
        <p:nvCxnSpPr>
          <p:cNvPr id="10" name="直線矢印コネクタ 9"/>
          <p:cNvCxnSpPr/>
          <p:nvPr/>
        </p:nvCxnSpPr>
        <p:spPr>
          <a:xfrm flipH="1">
            <a:off x="6357156" y="2276872"/>
            <a:ext cx="1560173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H="1">
            <a:off x="5967113" y="692696"/>
            <a:ext cx="1638182" cy="11521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H="1">
            <a:off x="6591182" y="3068960"/>
            <a:ext cx="124813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94</Words>
  <Application>Microsoft Office PowerPoint</Application>
  <PresentationFormat>A4 210 x 297 mm</PresentationFormat>
  <Paragraphs>22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2016-10-05T05:01:46Z</dcterms:modified>
</cp:coreProperties>
</file>