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49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846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DFTB_ConstHeightSTM_Polymer_006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1846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D8A559DE-C033-4AEF-AF07-62EB7AD0EB2F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72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en-US" dirty="0" smtClean="0"/>
              <a:t>ジアセテート</a:t>
            </a:r>
            <a:r>
              <a:rPr lang="en-US" altLang="ja-JP" dirty="0" smtClean="0"/>
              <a:t>(diacetate)[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17443" name="テキスト ボックス 8"/>
          <p:cNvSpPr txBox="1">
            <a:spLocks noChangeArrowheads="1"/>
          </p:cNvSpPr>
          <p:nvPr/>
        </p:nvSpPr>
        <p:spPr bwMode="auto">
          <a:xfrm>
            <a:off x="128588" y="2852738"/>
            <a:ext cx="3744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317444" name="Picture 4" descr="C:\Users\Hiroo Azuma\Documents\spm\打ち合わせ資料・ドキュメント\東洋紡・三菱レイヨン_計算事例_11May2016\Cellulose_aceta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052513"/>
            <a:ext cx="2925763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45" name="Picture 7" descr="C:\Users\Hiroo Azuma\Documents\spm\MITSUBISHI_RAYON_calc_example_23May2016\diacetate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644900"/>
            <a:ext cx="34417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786188" y="620713"/>
            <a:ext cx="5214937" cy="646112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STM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印加電圧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4V,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0.8Å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最大電流　　　　　　　　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kumimoji="0" lang="ja-JP" altLang="en-US" kern="0" dirty="0" err="1">
                <a:solidFill>
                  <a:prstClr val="black"/>
                </a:solidFill>
                <a:latin typeface="Calibri"/>
              </a:rPr>
              <a:t>、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最小電流　　　　　　　 </a:t>
            </a:r>
            <a:r>
              <a:rPr kumimoji="0" lang="en-US" altLang="ja-JP" kern="0" dirty="0" err="1">
                <a:solidFill>
                  <a:prstClr val="black"/>
                </a:solidFill>
                <a:latin typeface="Calibri"/>
              </a:rPr>
              <a:t>nA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17447" name="オブジェクト 13"/>
          <p:cNvGraphicFramePr>
            <a:graphicFrameLocks noChangeAspect="1"/>
          </p:cNvGraphicFramePr>
          <p:nvPr/>
        </p:nvGraphicFramePr>
        <p:xfrm>
          <a:off x="4843463" y="909638"/>
          <a:ext cx="113823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4" name="数式" r:id="rId6" imgW="622030" imgH="203112" progId="Equation.3">
                  <p:embed/>
                </p:oleObj>
              </mc:Choice>
              <mc:Fallback>
                <p:oleObj name="数式" r:id="rId6" imgW="622030" imgH="203112" progId="Equation.3">
                  <p:embed/>
                  <p:pic>
                    <p:nvPicPr>
                      <p:cNvPr id="0" name="オブジェクト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3463" y="909638"/>
                        <a:ext cx="1138237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48" name="Object 6"/>
          <p:cNvGraphicFramePr>
            <a:graphicFrameLocks noChangeAspect="1"/>
          </p:cNvGraphicFramePr>
          <p:nvPr/>
        </p:nvGraphicFramePr>
        <p:xfrm>
          <a:off x="7292975" y="909638"/>
          <a:ext cx="11144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5" name="数式" r:id="rId8" imgW="622030" imgH="203112" progId="Equation.3">
                  <p:embed/>
                </p:oleObj>
              </mc:Choice>
              <mc:Fallback>
                <p:oleObj name="数式" r:id="rId8" imgW="622030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2975" y="909638"/>
                        <a:ext cx="1114425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49" name="Picture 4" descr="C:\Users\Hiroo Azuma\Documents\spm\MITSUBISHI_RAYON_calc_example_23May2016\diacetate\dftb_stm01_3D_bod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1412875"/>
            <a:ext cx="60769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50" name="Picture 6" descr="C:\Users\Hiroo Azuma\Documents\spm\MITSUBISHI_RAYON_calc_example_23May2016\diacetate\atoms_d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2060575"/>
            <a:ext cx="4411662" cy="361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51" name="Picture 5" descr="C:\Users\Hiroo Azuma\Documents\spm\MITSUBISHI_RAYON_calc_example_23May2016\diacetate\dftb_stm01_3D_labe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588" y="3011488"/>
            <a:ext cx="962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42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【DFTB】ジアセテート(diacetate)[アセテート繊維の一種]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2016-08-31T05:30:32Z</dcterms:modified>
</cp:coreProperties>
</file>