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07" r:id="rId4"/>
    <p:sldId id="120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4506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F12AC6A1-8921-4B46-8C9B-7F574394D2E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203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DFTB_ConstHeightSTM_Organic_010</a:t>
            </a:r>
            <a:r>
              <a:rPr lang="en-US" altLang="ja-JP" dirty="0" smtClean="0"/>
              <a:t> </a:t>
            </a:r>
          </a:p>
        </p:txBody>
      </p:sp>
      <p:sp>
        <p:nvSpPr>
          <p:cNvPr id="471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4E65844-A763-4BB7-A7F6-5DDB2CBFAD5C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46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420688" y="1183971"/>
            <a:ext cx="3771900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ルブレン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(</a:t>
            </a:r>
            <a:r>
              <a:rPr kumimoji="0" lang="en-US" altLang="ja-JP" sz="2000" kern="0" dirty="0" err="1">
                <a:solidFill>
                  <a:prstClr val="black"/>
                </a:solidFill>
                <a:latin typeface="Calibri"/>
              </a:rPr>
              <a:t>rubrene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)[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有機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EL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の一種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]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36" name="テキスト ボックス 9"/>
          <p:cNvSpPr txBox="1">
            <a:spLocks noChangeArrowheads="1"/>
          </p:cNvSpPr>
          <p:nvPr/>
        </p:nvSpPr>
        <p:spPr bwMode="auto">
          <a:xfrm>
            <a:off x="4140200" y="1989138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44038" name="Picture 4" descr="構造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03109"/>
            <a:ext cx="17668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" descr="C:\Users\Hiroo Azuma\Documents\spm\SONY_calc_example_22June2016\SONY\rubrene\rubrene_capture_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565400"/>
            <a:ext cx="4695825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【DFTB】</a:t>
            </a:r>
            <a:r>
              <a:rPr kumimoji="1" lang="ja-JP" altLang="en-US" dirty="0" smtClean="0"/>
              <a:t> ルブレン分子の</a:t>
            </a:r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像および</a:t>
            </a:r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像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7170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755650" y="1124627"/>
            <a:ext cx="5329238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1.4Å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6083" name="オブジェクト 8"/>
          <p:cNvGraphicFramePr>
            <a:graphicFrameLocks noChangeAspect="1"/>
          </p:cNvGraphicFramePr>
          <p:nvPr/>
        </p:nvGraphicFramePr>
        <p:xfrm>
          <a:off x="1811338" y="1413552"/>
          <a:ext cx="11382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70" name="数式" r:id="rId4" imgW="622030" imgH="203112" progId="Equation.3">
                  <p:embed/>
                </p:oleObj>
              </mc:Choice>
              <mc:Fallback>
                <p:oleObj name="数式" r:id="rId4" imgW="62203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38" y="1413552"/>
                        <a:ext cx="113823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4" name="Object 6"/>
          <p:cNvGraphicFramePr>
            <a:graphicFrameLocks noChangeAspect="1"/>
          </p:cNvGraphicFramePr>
          <p:nvPr/>
        </p:nvGraphicFramePr>
        <p:xfrm>
          <a:off x="4356100" y="1413552"/>
          <a:ext cx="11128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71" name="数式" r:id="rId6" imgW="622030" imgH="203112" progId="Equation.3">
                  <p:embed/>
                </p:oleObj>
              </mc:Choice>
              <mc:Fallback>
                <p:oleObj name="数式" r:id="rId6" imgW="62203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1413552"/>
                        <a:ext cx="111283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85" name="Picture 4" descr="C:\Users\Hiroo Azuma\Documents\spm\SONY_calc_example_22June2016\SONY\rubrene\DFTB\STM\stm02\current_rubrene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16790"/>
            <a:ext cx="52863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5" descr="C:\Users\Hiroo Azuma\Documents\spm\SONY_calc_example_22June2016\SONY\rubrene\DFTB\STM\stm02\current_rubrene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725077"/>
            <a:ext cx="10477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4" descr="C:\Users\Hiroo Azuma\Documents\spm\SONY_calc_example_22June2016\SONY\rubrene\rubrene_01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32690"/>
            <a:ext cx="3743325" cy="390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en-US" dirty="0"/>
              <a:t> ルブレン分子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constant height STM</a:t>
            </a:r>
            <a:r>
              <a:rPr lang="ja-JP" altLang="en-US" dirty="0" smtClean="0"/>
              <a:t>像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7038856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60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ルブレン分子のSTM像およびAFM像</vt:lpstr>
      <vt:lpstr>【DFTB】 ルブレン分子のconstant height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2016-08-31T06:47:42Z</dcterms:modified>
</cp:coreProperties>
</file>