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handoutMasterIdLst>
    <p:handoutMasterId r:id="rId8"/>
  </p:handoutMasterIdLst>
  <p:sldIdLst>
    <p:sldId id="1241" r:id="rId4"/>
    <p:sldId id="1242" r:id="rId5"/>
    <p:sldId id="1243" r:id="rId6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137455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DFTB_ConstHeightSTM_Inorganic_027a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080631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DFTB_ConstHeightSTM_Inorganic_027b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4213110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 descr="C:\Users\Hiroo Azuma\Documents\spm\打ち合わせ資料・ドキュメント\東レリサーチセンター_営業試料_30March2016\東レリサーチセンター_計算課題_11July2016\SiGe_ok\capture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6370" y="3284980"/>
            <a:ext cx="4086667" cy="3233334"/>
          </a:xfrm>
          <a:prstGeom prst="rect">
            <a:avLst/>
          </a:prstGeom>
          <a:noFill/>
        </p:spPr>
      </p:pic>
      <p:sp>
        <p:nvSpPr>
          <p:cNvPr id="4" name="テキスト ボックス 3"/>
          <p:cNvSpPr txBox="1"/>
          <p:nvPr/>
        </p:nvSpPr>
        <p:spPr>
          <a:xfrm>
            <a:off x="272350" y="764646"/>
            <a:ext cx="98777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DFTB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64473" y="764646"/>
            <a:ext cx="7722857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           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トランジスタの材料</a:t>
            </a:r>
            <a:r>
              <a:rPr lang="en-US" altLang="ja-JP" sz="2000" dirty="0" smtClean="0">
                <a:solidFill>
                  <a:schemeClr val="tx1"/>
                </a:solidFill>
              </a:rPr>
              <a:t>)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72350" y="1340710"/>
            <a:ext cx="5772641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水素終端されたシリコン探針を</a:t>
            </a:r>
            <a:r>
              <a:rPr lang="ja-JP" altLang="en-US" dirty="0" smtClean="0"/>
              <a:t>使用</a:t>
            </a:r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立方晶</a:t>
            </a:r>
            <a:r>
              <a:rPr lang="en-US" altLang="ja-JP" dirty="0" smtClean="0"/>
              <a:t>(</a:t>
            </a:r>
            <a:r>
              <a:rPr lang="ja-JP" altLang="en-US" dirty="0" smtClean="0"/>
              <a:t>空間群番号：</a:t>
            </a:r>
            <a:r>
              <a:rPr lang="en-US" altLang="ja-JP" dirty="0" smtClean="0"/>
              <a:t>227)</a:t>
            </a:r>
          </a:p>
          <a:p>
            <a:r>
              <a:rPr lang="en-US" altLang="ja-JP" dirty="0" smtClean="0"/>
              <a:t>(001)</a:t>
            </a:r>
            <a:r>
              <a:rPr lang="ja-JP" altLang="en-US" dirty="0" smtClean="0"/>
              <a:t>面</a:t>
            </a:r>
            <a:endParaRPr lang="en-US" altLang="ja-JP" dirty="0" smtClean="0"/>
          </a:p>
          <a:p>
            <a:r>
              <a:rPr lang="en-US" altLang="ja-JP" dirty="0" smtClean="0"/>
              <a:t>Si</a:t>
            </a:r>
            <a:r>
              <a:rPr lang="ja-JP" altLang="en-US" dirty="0" smtClean="0"/>
              <a:t>結晶中の</a:t>
            </a:r>
            <a:r>
              <a:rPr lang="en-US" altLang="ja-JP" dirty="0" smtClean="0"/>
              <a:t>Si</a:t>
            </a:r>
            <a:r>
              <a:rPr lang="ja-JP" altLang="en-US" dirty="0" smtClean="0"/>
              <a:t>原子をランダムに</a:t>
            </a:r>
            <a:r>
              <a:rPr lang="en-US" altLang="ja-JP" dirty="0" err="1" smtClean="0"/>
              <a:t>Ge</a:t>
            </a:r>
            <a:r>
              <a:rPr lang="ja-JP" altLang="en-US" dirty="0" smtClean="0"/>
              <a:t>と置き換えたもの</a:t>
            </a:r>
            <a:endParaRPr lang="en-US" altLang="ja-JP" dirty="0" smtClean="0"/>
          </a:p>
        </p:txBody>
      </p:sp>
      <p:graphicFrame>
        <p:nvGraphicFramePr>
          <p:cNvPr id="8" name="オブジェクト 7"/>
          <p:cNvGraphicFramePr>
            <a:graphicFrameLocks noChangeAspect="1"/>
          </p:cNvGraphicFramePr>
          <p:nvPr/>
        </p:nvGraphicFramePr>
        <p:xfrm>
          <a:off x="1498293" y="815595"/>
          <a:ext cx="741231" cy="355600"/>
        </p:xfrm>
        <a:graphic>
          <a:graphicData uri="http://schemas.openxmlformats.org/presentationml/2006/ole">
            <p:oleObj spid="_x0000_s534546" name="数式" r:id="rId5" imgW="342603" imgH="177646" progId="Equation.3">
              <p:embed/>
            </p:oleObj>
          </a:graphicData>
        </a:graphic>
      </p:graphicFrame>
      <p:cxnSp>
        <p:nvCxnSpPr>
          <p:cNvPr id="14" name="直線矢印コネクタ 13"/>
          <p:cNvCxnSpPr/>
          <p:nvPr/>
        </p:nvCxnSpPr>
        <p:spPr>
          <a:xfrm flipV="1">
            <a:off x="992450" y="3645030"/>
            <a:ext cx="936104" cy="720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 flipH="1" flipV="1">
            <a:off x="3872850" y="5445280"/>
            <a:ext cx="390043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632400" y="3501010"/>
            <a:ext cx="362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Si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016870" y="5949350"/>
            <a:ext cx="4748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>
                <a:solidFill>
                  <a:srgbClr val="FF0000"/>
                </a:solidFill>
              </a:rPr>
              <a:t>Ge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350359" y="1700750"/>
          <a:ext cx="1454944" cy="457200"/>
        </p:xfrm>
        <a:graphic>
          <a:graphicData uri="http://schemas.openxmlformats.org/presentationml/2006/ole">
            <p:oleObj spid="_x0000_s534547" name="数式" r:id="rId6" imgW="672808" imgH="228501" progId="Equation.3">
              <p:embed/>
            </p:oleObj>
          </a:graphicData>
        </a:graphic>
      </p:graphicFrame>
      <p:pic>
        <p:nvPicPr>
          <p:cNvPr id="3" name="Picture 3" descr="C:\Users\Hiroo Azuma\Documents\spm\打ち合わせ資料・ドキュメント\東レリサーチセンター_営業試料_30March2016\東レリサーチセンター_計算課題_11July2016\SiGe_ok\SiGe_001_d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80990" y="3284980"/>
            <a:ext cx="3385715" cy="3145714"/>
          </a:xfrm>
          <a:prstGeom prst="rect">
            <a:avLst/>
          </a:prstGeom>
          <a:noFill/>
        </p:spPr>
      </p:pic>
      <p:sp>
        <p:nvSpPr>
          <p:cNvPr id="13" name="テキスト ボックス 12"/>
          <p:cNvSpPr txBox="1"/>
          <p:nvPr/>
        </p:nvSpPr>
        <p:spPr>
          <a:xfrm>
            <a:off x="200340" y="188550"/>
            <a:ext cx="2250937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 smtClean="0"/>
              <a:t>半導体関連トピック</a:t>
            </a:r>
            <a:endParaRPr lang="en-US" altLang="ja-JP" sz="20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4" y="332663"/>
            <a:ext cx="537967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1.5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712550" y="620610"/>
          <a:ext cx="1209014" cy="363537"/>
        </p:xfrm>
        <a:graphic>
          <a:graphicData uri="http://schemas.openxmlformats.org/presentationml/2006/ole">
            <p:oleObj spid="_x0000_s535570" name="数式" r:id="rId4" imgW="609336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232900" y="620610"/>
          <a:ext cx="1157420" cy="363537"/>
        </p:xfrm>
        <a:graphic>
          <a:graphicData uri="http://schemas.openxmlformats.org/presentationml/2006/ole">
            <p:oleObj spid="_x0000_s535571" name="数式" r:id="rId5" imgW="596641" imgH="203112" progId="Equation.3">
              <p:embed/>
            </p:oleObj>
          </a:graphicData>
        </a:graphic>
      </p:graphicFrame>
      <p:pic>
        <p:nvPicPr>
          <p:cNvPr id="44036" name="Picture 4" descr="C:\Users\Hiroo Azuma\Documents\spm\打ち合わせ資料・ドキュメント\東レリサーチセンター_営業試料_30March2016\東レリサーチセンター_計算課題_11July2016\SiGe_ok\current_001_stm05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23" y="1196750"/>
            <a:ext cx="6230715" cy="5049525"/>
          </a:xfrm>
          <a:prstGeom prst="rect">
            <a:avLst/>
          </a:prstGeom>
          <a:noFill/>
        </p:spPr>
      </p:pic>
      <p:pic>
        <p:nvPicPr>
          <p:cNvPr id="44037" name="Picture 5" descr="C:\Users\Hiroo Azuma\Documents\spm\打ち合わせ資料・ドキュメント\東レリサーチセンター_営業試料_30March2016\東レリサーチセンター_計算課題_11July2016\SiGe_ok\current_001_stm05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37243" y="4509121"/>
            <a:ext cx="1289844" cy="1762125"/>
          </a:xfrm>
          <a:prstGeom prst="rect">
            <a:avLst/>
          </a:prstGeom>
          <a:noFill/>
        </p:spPr>
      </p:pic>
      <p:pic>
        <p:nvPicPr>
          <p:cNvPr id="6" name="Picture 4" descr="C:\Users\Hiroo Azuma\Documents\spm\打ち合わせ資料・ドキュメント\東レリサーチセンター_営業試料_30March2016\東レリサーチセンター_計算課題_11July2016\SiGe_ok\原子配置図\SiGe_001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0619" y="1124744"/>
            <a:ext cx="5005001" cy="4800002"/>
          </a:xfrm>
          <a:prstGeom prst="rect">
            <a:avLst/>
          </a:prstGeom>
          <a:noFill/>
        </p:spPr>
      </p:pic>
      <p:cxnSp>
        <p:nvCxnSpPr>
          <p:cNvPr id="8" name="直線矢印コネクタ 7"/>
          <p:cNvCxnSpPr/>
          <p:nvPr/>
        </p:nvCxnSpPr>
        <p:spPr>
          <a:xfrm flipV="1">
            <a:off x="1208584" y="2924944"/>
            <a:ext cx="624069" cy="1440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818541" y="2996952"/>
            <a:ext cx="362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Si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cxnSp>
        <p:nvCxnSpPr>
          <p:cNvPr id="11" name="直線矢印コネクタ 10"/>
          <p:cNvCxnSpPr/>
          <p:nvPr/>
        </p:nvCxnSpPr>
        <p:spPr>
          <a:xfrm flipH="1" flipV="1">
            <a:off x="5655078" y="3789040"/>
            <a:ext cx="780087" cy="720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6435164" y="3717032"/>
            <a:ext cx="4748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>
                <a:solidFill>
                  <a:srgbClr val="FF0000"/>
                </a:solidFill>
              </a:rPr>
              <a:t>Ge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4" y="332663"/>
            <a:ext cx="576311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kumimoji="1" lang="en-US" altLang="ja-JP" dirty="0" smtClean="0"/>
              <a:t>-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1.5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    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   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712550" y="620610"/>
          <a:ext cx="1436026" cy="363537"/>
        </p:xfrm>
        <a:graphic>
          <a:graphicData uri="http://schemas.openxmlformats.org/presentationml/2006/ole">
            <p:oleObj spid="_x0000_s536594" name="数式" r:id="rId4" imgW="723586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520940" y="620610"/>
          <a:ext cx="1380993" cy="363537"/>
        </p:xfrm>
        <a:graphic>
          <a:graphicData uri="http://schemas.openxmlformats.org/presentationml/2006/ole">
            <p:oleObj spid="_x0000_s536595" name="数式" r:id="rId5" imgW="710891" imgH="203112" progId="Equation.3">
              <p:embed/>
            </p:oleObj>
          </a:graphicData>
        </a:graphic>
      </p:graphicFrame>
      <p:pic>
        <p:nvPicPr>
          <p:cNvPr id="60420" name="Picture 4" descr="C:\Users\Hiroo Azuma\Documents\spm\打ち合わせ資料・ドキュメント\東レリサーチセンター_営業試料_30March2016\東レリサーチセンター_計算課題_11July2016\SiGe_ok\current_001_stm15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23" y="1124743"/>
            <a:ext cx="6139921" cy="5060000"/>
          </a:xfrm>
          <a:prstGeom prst="rect">
            <a:avLst/>
          </a:prstGeom>
          <a:noFill/>
        </p:spPr>
      </p:pic>
      <p:pic>
        <p:nvPicPr>
          <p:cNvPr id="60421" name="Picture 5" descr="C:\Users\Hiroo Azuma\Documents\spm\打ち合わせ資料・ドキュメント\東レリサーチセンター_営業試料_30March2016\東レリサーチセンター_計算課題_11July2016\SiGe_ok\current_001_stm15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9235" y="4437113"/>
            <a:ext cx="1145381" cy="1743075"/>
          </a:xfrm>
          <a:prstGeom prst="rect">
            <a:avLst/>
          </a:prstGeom>
          <a:noFill/>
        </p:spPr>
      </p:pic>
      <p:pic>
        <p:nvPicPr>
          <p:cNvPr id="12" name="Picture 4" descr="C:\Users\Hiroo Azuma\Documents\spm\打ち合わせ資料・ドキュメント\東レリサーチセンター_営業試料_30March2016\東レリサーチセンター_計算課題_11July2016\SiGe_ok\原子配置図\SiGe_001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0619" y="1052736"/>
            <a:ext cx="5005001" cy="4800002"/>
          </a:xfrm>
          <a:prstGeom prst="rect">
            <a:avLst/>
          </a:prstGeom>
          <a:noFill/>
        </p:spPr>
      </p:pic>
      <p:cxnSp>
        <p:nvCxnSpPr>
          <p:cNvPr id="8" name="直線矢印コネクタ 7"/>
          <p:cNvCxnSpPr/>
          <p:nvPr/>
        </p:nvCxnSpPr>
        <p:spPr>
          <a:xfrm flipV="1">
            <a:off x="1130575" y="2852936"/>
            <a:ext cx="702078" cy="720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740532" y="2780928"/>
            <a:ext cx="362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Si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cxnSp>
        <p:nvCxnSpPr>
          <p:cNvPr id="10" name="直線矢印コネクタ 9"/>
          <p:cNvCxnSpPr/>
          <p:nvPr/>
        </p:nvCxnSpPr>
        <p:spPr>
          <a:xfrm flipH="1" flipV="1">
            <a:off x="5655078" y="3717032"/>
            <a:ext cx="624069" cy="720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6357156" y="3573016"/>
            <a:ext cx="4748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>
                <a:solidFill>
                  <a:srgbClr val="FF0000"/>
                </a:solidFill>
              </a:rPr>
              <a:t>Ge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15321</TotalTime>
  <Words>88</Words>
  <Application>Microsoft Office PowerPoint</Application>
  <PresentationFormat>A4 210 x 297 mm</PresentationFormat>
  <Paragraphs>24</Paragraphs>
  <Slides>3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標準デザイン</vt:lpstr>
      <vt:lpstr>デザインの設定</vt:lpstr>
      <vt:lpstr>1_標準デザイン</vt:lpstr>
      <vt:lpstr>数式</vt:lpstr>
      <vt:lpstr>スライド 1</vt:lpstr>
      <vt:lpstr>スライド 2</vt:lpstr>
      <vt:lpstr>スライド 3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1052</cp:revision>
  <dcterms:created xsi:type="dcterms:W3CDTF">2014-03-31T02:49:52Z</dcterms:created>
  <dcterms:modified xsi:type="dcterms:W3CDTF">2016-10-05T04:59:00Z</dcterms:modified>
</cp:coreProperties>
</file>