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7"/>
  </p:notesMasterIdLst>
  <p:handoutMasterIdLst>
    <p:handoutMasterId r:id="rId8"/>
  </p:handoutMasterIdLst>
  <p:sldIdLst>
    <p:sldId id="1253" r:id="rId4"/>
    <p:sldId id="1254" r:id="rId5"/>
    <p:sldId id="1255" r:id="rId6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0000"/>
    <a:srgbClr val="FF6699"/>
    <a:srgbClr val="008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72" autoAdjust="0"/>
    <p:restoredTop sz="86471" autoAdjust="0"/>
  </p:normalViewPr>
  <p:slideViewPr>
    <p:cSldViewPr>
      <p:cViewPr varScale="1">
        <p:scale>
          <a:sx n="82" d="100"/>
          <a:sy n="82" d="100"/>
        </p:scale>
        <p:origin x="-1194" y="-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5430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5335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dirty="0" smtClean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308CC-CDE8-4813-9396-59A53405B45B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39247952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DFTB_ConstHeightSTM_Inorganic_031a</a:t>
            </a:r>
            <a:r>
              <a:rPr lang="en-US" altLang="ja-JP" dirty="0" smtClean="0"/>
              <a:t> 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2A2294-EB08-47FD-A434-49C06D54B1E1}" type="slidenum">
              <a:rPr lang="en-US" altLang="ja-JP" smtClean="0"/>
              <a:pPr>
                <a:defRPr/>
              </a:pPr>
              <a:t>2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995234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DFTB_ConstHeightSTM_Inorganic_031b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2A2294-EB08-47FD-A434-49C06D54B1E1}" type="slidenum">
              <a:rPr lang="en-US" altLang="ja-JP" smtClean="0"/>
              <a:pPr>
                <a:defRPr/>
              </a:pPr>
              <a:t>3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1224514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xmlns="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png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1.png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9" name="Picture 3" descr="C:\Users\Hiroo Azuma\Documents\spm\打ち合わせ資料・ドキュメント\東レリサーチセンター_営業試料_30March2016\東レリサーチセンター_計算課題_11July2016\ZrO2_ok\capture_単斜晶_110_d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0502" y="1844835"/>
            <a:ext cx="5494048" cy="2935715"/>
          </a:xfrm>
          <a:prstGeom prst="rect">
            <a:avLst/>
          </a:prstGeom>
          <a:noFill/>
        </p:spPr>
      </p:pic>
      <p:sp>
        <p:nvSpPr>
          <p:cNvPr id="4" name="テキスト ボックス 3"/>
          <p:cNvSpPr txBox="1"/>
          <p:nvPr/>
        </p:nvSpPr>
        <p:spPr>
          <a:xfrm>
            <a:off x="272480" y="260648"/>
            <a:ext cx="987771" cy="46166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altLang="ja-JP" sz="2400" dirty="0" smtClean="0"/>
              <a:t>DFTB</a:t>
            </a:r>
            <a:endParaRPr kumimoji="1" lang="ja-JP" altLang="en-US" sz="2400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364603" y="260648"/>
            <a:ext cx="7722857" cy="40011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ja-JP" altLang="en-US" sz="2000" dirty="0" smtClean="0"/>
              <a:t>            </a:t>
            </a:r>
            <a:r>
              <a:rPr lang="en-US" altLang="ja-JP" sz="2000" dirty="0" smtClean="0"/>
              <a:t>(</a:t>
            </a:r>
            <a:r>
              <a:rPr lang="ja-JP" altLang="en-US" sz="2000" dirty="0" smtClean="0"/>
              <a:t>ジルコニア　自動車の排ガス触媒として用いられる</a:t>
            </a:r>
            <a:r>
              <a:rPr lang="en-US" altLang="ja-JP" sz="2000" dirty="0" smtClean="0">
                <a:solidFill>
                  <a:schemeClr val="tx1"/>
                </a:solidFill>
              </a:rPr>
              <a:t>)</a:t>
            </a:r>
            <a:endParaRPr lang="ja-JP" altLang="en-US" sz="2000" dirty="0">
              <a:solidFill>
                <a:schemeClr val="tx1"/>
              </a:solidFill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272480" y="836712"/>
            <a:ext cx="4212468" cy="92333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水素終端されたシリコン探針を</a:t>
            </a:r>
            <a:r>
              <a:rPr lang="ja-JP" altLang="en-US" dirty="0" smtClean="0"/>
              <a:t>使用</a:t>
            </a:r>
            <a:endParaRPr lang="en-US" altLang="ja-JP" dirty="0" smtClean="0"/>
          </a:p>
          <a:p>
            <a:r>
              <a:rPr lang="ja-JP" altLang="en-US" dirty="0" smtClean="0"/>
              <a:t>単斜晶</a:t>
            </a:r>
            <a:r>
              <a:rPr lang="en-US" altLang="ja-JP" dirty="0" smtClean="0"/>
              <a:t>(</a:t>
            </a:r>
            <a:r>
              <a:rPr lang="ja-JP" altLang="en-US" dirty="0" smtClean="0"/>
              <a:t>空間群番号：</a:t>
            </a:r>
            <a:r>
              <a:rPr lang="en-US" altLang="ja-JP" dirty="0" smtClean="0"/>
              <a:t>14)[</a:t>
            </a:r>
            <a:r>
              <a:rPr lang="ja-JP" altLang="en-US" dirty="0" smtClean="0"/>
              <a:t>常温の場合</a:t>
            </a:r>
            <a:r>
              <a:rPr lang="en-US" altLang="ja-JP" dirty="0" smtClean="0"/>
              <a:t>]</a:t>
            </a:r>
          </a:p>
          <a:p>
            <a:r>
              <a:rPr lang="en-US" altLang="ja-JP" dirty="0" smtClean="0"/>
              <a:t>(110)</a:t>
            </a:r>
            <a:r>
              <a:rPr lang="ja-JP" altLang="en-US" dirty="0" smtClean="0"/>
              <a:t>面</a:t>
            </a:r>
            <a:endParaRPr lang="en-US" altLang="ja-JP" dirty="0" smtClean="0"/>
          </a:p>
        </p:txBody>
      </p:sp>
      <p:graphicFrame>
        <p:nvGraphicFramePr>
          <p:cNvPr id="8" name="オブジェクト 7"/>
          <p:cNvGraphicFramePr>
            <a:graphicFrameLocks noChangeAspect="1"/>
          </p:cNvGraphicFramePr>
          <p:nvPr/>
        </p:nvGraphicFramePr>
        <p:xfrm>
          <a:off x="1484665" y="273497"/>
          <a:ext cx="768747" cy="431800"/>
        </p:xfrm>
        <a:graphic>
          <a:graphicData uri="http://schemas.openxmlformats.org/presentationml/2006/ole">
            <p:oleObj spid="_x0000_s546826" name="数式" r:id="rId5" imgW="355292" imgH="215713" progId="Equation.3">
              <p:embed/>
            </p:oleObj>
          </a:graphicData>
        </a:graphic>
      </p:graphicFrame>
      <p:cxnSp>
        <p:nvCxnSpPr>
          <p:cNvPr id="14" name="直線矢印コネクタ 13"/>
          <p:cNvCxnSpPr/>
          <p:nvPr/>
        </p:nvCxnSpPr>
        <p:spPr>
          <a:xfrm>
            <a:off x="1130575" y="2348880"/>
            <a:ext cx="546061" cy="288032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矢印コネクタ 17"/>
          <p:cNvCxnSpPr/>
          <p:nvPr/>
        </p:nvCxnSpPr>
        <p:spPr>
          <a:xfrm>
            <a:off x="1052567" y="2852936"/>
            <a:ext cx="390043" cy="0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テキスト ボックス 20"/>
          <p:cNvSpPr txBox="1"/>
          <p:nvPr/>
        </p:nvSpPr>
        <p:spPr>
          <a:xfrm>
            <a:off x="662523" y="1988840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err="1" smtClean="0">
                <a:solidFill>
                  <a:srgbClr val="FFFF00"/>
                </a:solidFill>
              </a:rPr>
              <a:t>Zr</a:t>
            </a:r>
            <a:endParaRPr kumimoji="1" lang="ja-JP" altLang="en-US" sz="2000" dirty="0">
              <a:solidFill>
                <a:srgbClr val="FFFF00"/>
              </a:solidFill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662523" y="2636912"/>
            <a:ext cx="3545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FFFF00"/>
                </a:solidFill>
              </a:rPr>
              <a:t>O</a:t>
            </a:r>
            <a:endParaRPr kumimoji="1" lang="ja-JP" altLang="en-US" sz="2000" dirty="0">
              <a:solidFill>
                <a:srgbClr val="FFFF00"/>
              </a:solidFill>
            </a:endParaRPr>
          </a:p>
        </p:txBody>
      </p:sp>
      <p:pic>
        <p:nvPicPr>
          <p:cNvPr id="2" name="Picture 3" descr="C:\Users\Hiroo Azuma\Documents\spm\打ち合わせ資料・ドキュメント\東レリサーチセンター_営業試料_30March2016\東レリサーチセンター_計算課題_11July2016\ZrO2_ok\ZrO2_単斜晶_110_d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87027" y="4221089"/>
            <a:ext cx="4556707" cy="246190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818548" y="980738"/>
            <a:ext cx="5379678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dirty="0" smtClean="0"/>
              <a:t>STM</a:t>
            </a:r>
            <a:r>
              <a:rPr kumimoji="1" lang="ja-JP" altLang="en-US" dirty="0" smtClean="0"/>
              <a:t>画像</a:t>
            </a:r>
            <a:r>
              <a:rPr kumimoji="1" lang="en-US" altLang="ja-JP" dirty="0" smtClean="0"/>
              <a:t>:</a:t>
            </a:r>
            <a:r>
              <a:rPr kumimoji="1" lang="ja-JP" altLang="en-US" dirty="0" smtClean="0"/>
              <a:t> 印加電圧</a:t>
            </a:r>
            <a:r>
              <a:rPr lang="en-US" altLang="ja-JP" dirty="0" smtClean="0"/>
              <a:t>1</a:t>
            </a:r>
            <a:r>
              <a:rPr kumimoji="1" lang="en-US" altLang="ja-JP" dirty="0" smtClean="0"/>
              <a:t>V, </a:t>
            </a:r>
            <a:r>
              <a:rPr kumimoji="1" lang="ja-JP" altLang="en-US" dirty="0" smtClean="0"/>
              <a:t>探針と試料の最短距離</a:t>
            </a:r>
            <a:r>
              <a:rPr lang="en-US" altLang="ja-JP" dirty="0" smtClean="0"/>
              <a:t>1.7</a:t>
            </a:r>
            <a:r>
              <a:rPr kumimoji="1" lang="en-US" altLang="ja-JP" dirty="0" smtClean="0"/>
              <a:t>Å</a:t>
            </a:r>
          </a:p>
          <a:p>
            <a:r>
              <a:rPr lang="ja-JP" altLang="en-US" dirty="0" smtClean="0"/>
              <a:t>最大電流　　　　　　　　</a:t>
            </a:r>
            <a:r>
              <a:rPr lang="en-US" altLang="ja-JP" dirty="0" err="1" smtClean="0"/>
              <a:t>nA</a:t>
            </a:r>
            <a:r>
              <a:rPr lang="ja-JP" altLang="en-US" dirty="0" err="1" smtClean="0"/>
              <a:t>、</a:t>
            </a:r>
            <a:r>
              <a:rPr lang="ja-JP" altLang="en-US" dirty="0" smtClean="0"/>
              <a:t>最小電流　　　　　　　  </a:t>
            </a:r>
            <a:r>
              <a:rPr lang="en-US" altLang="ja-JP" dirty="0" err="1" smtClean="0"/>
              <a:t>nA</a:t>
            </a:r>
            <a:endParaRPr kumimoji="1" lang="ja-JP" altLang="en-US" dirty="0"/>
          </a:p>
        </p:txBody>
      </p:sp>
      <p:graphicFrame>
        <p:nvGraphicFramePr>
          <p:cNvPr id="3" name="オブジェクト 2"/>
          <p:cNvGraphicFramePr>
            <a:graphicFrameLocks noChangeAspect="1"/>
          </p:cNvGraphicFramePr>
          <p:nvPr/>
        </p:nvGraphicFramePr>
        <p:xfrm>
          <a:off x="1856570" y="1268700"/>
          <a:ext cx="1234810" cy="363537"/>
        </p:xfrm>
        <a:graphic>
          <a:graphicData uri="http://schemas.openxmlformats.org/presentationml/2006/ole">
            <p:oleObj spid="_x0000_s547858" name="数式" r:id="rId4" imgW="622030" imgH="203112" progId="Equation.3">
              <p:embed/>
            </p:oleObj>
          </a:graphicData>
        </a:graphic>
      </p:graphicFrame>
      <p:graphicFrame>
        <p:nvGraphicFramePr>
          <p:cNvPr id="4" name="Object 6"/>
          <p:cNvGraphicFramePr>
            <a:graphicFrameLocks noChangeAspect="1"/>
          </p:cNvGraphicFramePr>
          <p:nvPr/>
        </p:nvGraphicFramePr>
        <p:xfrm>
          <a:off x="4376920" y="1268700"/>
          <a:ext cx="1181497" cy="363537"/>
        </p:xfrm>
        <a:graphic>
          <a:graphicData uri="http://schemas.openxmlformats.org/presentationml/2006/ole">
            <p:oleObj spid="_x0000_s547859" name="数式" r:id="rId5" imgW="609336" imgH="203112" progId="Equation.3">
              <p:embed/>
            </p:oleObj>
          </a:graphicData>
        </a:graphic>
      </p:graphicFrame>
      <p:pic>
        <p:nvPicPr>
          <p:cNvPr id="62468" name="Picture 4" descr="C:\Users\Hiroo Azuma\Documents\spm\打ち合わせ資料・ドキュメント\東レリサーチセンター_営業試料_30March2016\東レリサーチセンター_計算課題_11July2016\ZrO2_ok\current_単斜晶_110_stm03_d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8539" y="1844817"/>
            <a:ext cx="7430635" cy="3664762"/>
          </a:xfrm>
          <a:prstGeom prst="rect">
            <a:avLst/>
          </a:prstGeom>
          <a:noFill/>
        </p:spPr>
      </p:pic>
      <p:pic>
        <p:nvPicPr>
          <p:cNvPr id="62469" name="Picture 5" descr="C:\Users\Hiroo Azuma\Documents\spm\打ち合わせ資料・ドキュメント\東レリサーチセンター_営業試料_30March2016\東レリサーチセンター_計算課題_11July2016\ZrO2_ok\current_単斜晶_110_stm03_d2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85381" y="3717032"/>
            <a:ext cx="1093788" cy="1771650"/>
          </a:xfrm>
          <a:prstGeom prst="rect">
            <a:avLst/>
          </a:prstGeom>
          <a:noFill/>
        </p:spPr>
      </p:pic>
      <p:pic>
        <p:nvPicPr>
          <p:cNvPr id="6" name="Picture 4" descr="C:\Users\Hiroo Azuma\Documents\spm\打ち合わせ資料・ドキュメント\東レリサーチセンター_営業試料_30March2016\東レリサーチセンター_計算課題_11July2016\ZrO2_ok\原子配置図\単斜晶\ZrO2_110_limited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378714" y="2060848"/>
            <a:ext cx="5159557" cy="3008000"/>
          </a:xfrm>
          <a:prstGeom prst="rect">
            <a:avLst/>
          </a:prstGeom>
          <a:noFill/>
        </p:spPr>
      </p:pic>
      <p:cxnSp>
        <p:nvCxnSpPr>
          <p:cNvPr id="8" name="直線矢印コネクタ 7"/>
          <p:cNvCxnSpPr/>
          <p:nvPr/>
        </p:nvCxnSpPr>
        <p:spPr>
          <a:xfrm>
            <a:off x="1910662" y="2348880"/>
            <a:ext cx="624069" cy="288032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矢印コネクタ 8"/>
          <p:cNvCxnSpPr/>
          <p:nvPr/>
        </p:nvCxnSpPr>
        <p:spPr>
          <a:xfrm flipV="1">
            <a:off x="1910662" y="2852936"/>
            <a:ext cx="780087" cy="432048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テキスト ボックス 9"/>
          <p:cNvSpPr txBox="1"/>
          <p:nvPr/>
        </p:nvSpPr>
        <p:spPr>
          <a:xfrm>
            <a:off x="1442610" y="2060848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err="1" smtClean="0">
                <a:solidFill>
                  <a:srgbClr val="FFFF00"/>
                </a:solidFill>
              </a:rPr>
              <a:t>Zr</a:t>
            </a:r>
            <a:endParaRPr kumimoji="1" lang="ja-JP" altLang="en-US" sz="2000" dirty="0">
              <a:solidFill>
                <a:srgbClr val="FFFF00"/>
              </a:solidFill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1520619" y="3068960"/>
            <a:ext cx="3545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FFFF00"/>
                </a:solidFill>
              </a:rPr>
              <a:t>O</a:t>
            </a:r>
            <a:endParaRPr kumimoji="1" lang="ja-JP" altLang="en-US" sz="2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818544" y="1052747"/>
            <a:ext cx="5763116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dirty="0" smtClean="0"/>
              <a:t>STM</a:t>
            </a:r>
            <a:r>
              <a:rPr kumimoji="1" lang="ja-JP" altLang="en-US" dirty="0" smtClean="0"/>
              <a:t>画像</a:t>
            </a:r>
            <a:r>
              <a:rPr kumimoji="1" lang="en-US" altLang="ja-JP" dirty="0" smtClean="0"/>
              <a:t>:</a:t>
            </a:r>
            <a:r>
              <a:rPr kumimoji="1" lang="ja-JP" altLang="en-US" dirty="0" smtClean="0"/>
              <a:t> 印加電圧</a:t>
            </a:r>
            <a:r>
              <a:rPr kumimoji="1" lang="en-US" altLang="ja-JP" dirty="0" smtClean="0"/>
              <a:t>-</a:t>
            </a:r>
            <a:r>
              <a:rPr lang="en-US" altLang="ja-JP" dirty="0" smtClean="0"/>
              <a:t>1</a:t>
            </a:r>
            <a:r>
              <a:rPr kumimoji="1" lang="en-US" altLang="ja-JP" dirty="0" smtClean="0"/>
              <a:t>V, </a:t>
            </a:r>
            <a:r>
              <a:rPr kumimoji="1" lang="ja-JP" altLang="en-US" dirty="0" smtClean="0"/>
              <a:t>探針と試料の最短距離</a:t>
            </a:r>
            <a:r>
              <a:rPr lang="en-US" altLang="ja-JP" dirty="0" smtClean="0"/>
              <a:t>1.7</a:t>
            </a:r>
            <a:r>
              <a:rPr kumimoji="1" lang="en-US" altLang="ja-JP" dirty="0" smtClean="0"/>
              <a:t>Å</a:t>
            </a:r>
          </a:p>
          <a:p>
            <a:r>
              <a:rPr lang="ja-JP" altLang="en-US" dirty="0" smtClean="0"/>
              <a:t>最大電流　　　　　　　　    </a:t>
            </a:r>
            <a:r>
              <a:rPr lang="en-US" altLang="ja-JP" dirty="0" err="1" smtClean="0"/>
              <a:t>nA</a:t>
            </a:r>
            <a:r>
              <a:rPr lang="ja-JP" altLang="en-US" dirty="0" err="1" smtClean="0"/>
              <a:t>、</a:t>
            </a:r>
            <a:r>
              <a:rPr lang="ja-JP" altLang="en-US" dirty="0" smtClean="0"/>
              <a:t>最小電流　　　　　　　       </a:t>
            </a:r>
            <a:r>
              <a:rPr lang="en-US" altLang="ja-JP" dirty="0" err="1" smtClean="0"/>
              <a:t>nA</a:t>
            </a:r>
            <a:endParaRPr kumimoji="1" lang="ja-JP" altLang="en-US" dirty="0"/>
          </a:p>
        </p:txBody>
      </p:sp>
      <p:graphicFrame>
        <p:nvGraphicFramePr>
          <p:cNvPr id="3" name="オブジェクト 2"/>
          <p:cNvGraphicFramePr>
            <a:graphicFrameLocks noChangeAspect="1"/>
          </p:cNvGraphicFramePr>
          <p:nvPr/>
        </p:nvGraphicFramePr>
        <p:xfrm>
          <a:off x="1856570" y="1340710"/>
          <a:ext cx="1410229" cy="363537"/>
        </p:xfrm>
        <a:graphic>
          <a:graphicData uri="http://schemas.openxmlformats.org/presentationml/2006/ole">
            <p:oleObj spid="_x0000_s548882" name="数式" r:id="rId4" imgW="710891" imgH="203112" progId="Equation.3">
              <p:embed/>
            </p:oleObj>
          </a:graphicData>
        </a:graphic>
      </p:graphicFrame>
      <p:graphicFrame>
        <p:nvGraphicFramePr>
          <p:cNvPr id="4" name="Object 6"/>
          <p:cNvGraphicFramePr>
            <a:graphicFrameLocks noChangeAspect="1"/>
          </p:cNvGraphicFramePr>
          <p:nvPr/>
        </p:nvGraphicFramePr>
        <p:xfrm>
          <a:off x="4664960" y="1340710"/>
          <a:ext cx="1380992" cy="363537"/>
        </p:xfrm>
        <a:graphic>
          <a:graphicData uri="http://schemas.openxmlformats.org/presentationml/2006/ole">
            <p:oleObj spid="_x0000_s548883" name="数式" r:id="rId5" imgW="710891" imgH="203112" progId="Equation.3">
              <p:embed/>
            </p:oleObj>
          </a:graphicData>
        </a:graphic>
      </p:graphicFrame>
      <p:pic>
        <p:nvPicPr>
          <p:cNvPr id="63492" name="Picture 4" descr="C:\Users\Hiroo Azuma\Documents\spm\打ち合わせ資料・ドキュメント\東レリサーチセンター_営業試料_30March2016\東レリサーチセンター_計算課題_11July2016\ZrO2_ok\current_単斜晶_110_stm12_d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8539" y="1844811"/>
            <a:ext cx="7430635" cy="3751428"/>
          </a:xfrm>
          <a:prstGeom prst="rect">
            <a:avLst/>
          </a:prstGeom>
          <a:noFill/>
        </p:spPr>
      </p:pic>
      <p:pic>
        <p:nvPicPr>
          <p:cNvPr id="63493" name="Picture 5" descr="C:\Users\Hiroo Azuma\Documents\spm\打ち合わせ資料・ドキュメント\東レリサーチセンター_営業試料_30March2016\東レリサーチセンター_計算課題_11July2016\ZrO2_ok\current_単斜晶_110_stm12_d2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85382" y="3861049"/>
            <a:ext cx="1083469" cy="1704975"/>
          </a:xfrm>
          <a:prstGeom prst="rect">
            <a:avLst/>
          </a:prstGeom>
          <a:noFill/>
        </p:spPr>
      </p:pic>
      <p:pic>
        <p:nvPicPr>
          <p:cNvPr id="12" name="Picture 4" descr="C:\Users\Hiroo Azuma\Documents\spm\打ち合わせ資料・ドキュメント\東レリサーチセンター_営業試料_30March2016\東レリサーチセンター_計算課題_11July2016\ZrO2_ok\原子配置図\単斜晶\ZrO2_110_limited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222697" y="2132856"/>
            <a:ext cx="5159557" cy="3008000"/>
          </a:xfrm>
          <a:prstGeom prst="rect">
            <a:avLst/>
          </a:prstGeom>
          <a:noFill/>
        </p:spPr>
      </p:pic>
      <p:cxnSp>
        <p:nvCxnSpPr>
          <p:cNvPr id="8" name="直線矢印コネクタ 7"/>
          <p:cNvCxnSpPr/>
          <p:nvPr/>
        </p:nvCxnSpPr>
        <p:spPr>
          <a:xfrm>
            <a:off x="1754645" y="2420888"/>
            <a:ext cx="624069" cy="288032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矢印コネクタ 8"/>
          <p:cNvCxnSpPr/>
          <p:nvPr/>
        </p:nvCxnSpPr>
        <p:spPr>
          <a:xfrm flipV="1">
            <a:off x="2066679" y="2924944"/>
            <a:ext cx="468052" cy="432048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テキスト ボックス 9"/>
          <p:cNvSpPr txBox="1"/>
          <p:nvPr/>
        </p:nvSpPr>
        <p:spPr>
          <a:xfrm>
            <a:off x="1286593" y="2204864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err="1" smtClean="0">
                <a:solidFill>
                  <a:srgbClr val="FFFF00"/>
                </a:solidFill>
              </a:rPr>
              <a:t>Zr</a:t>
            </a:r>
            <a:endParaRPr kumimoji="1" lang="ja-JP" altLang="en-US" sz="2000" dirty="0">
              <a:solidFill>
                <a:srgbClr val="FFFF00"/>
              </a:solidFill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1676636" y="3068960"/>
            <a:ext cx="3545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FFFF00"/>
                </a:solidFill>
              </a:rPr>
              <a:t>O</a:t>
            </a:r>
            <a:endParaRPr kumimoji="1" lang="ja-JP" altLang="en-US" sz="2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15320</TotalTime>
  <Words>75</Words>
  <Application>Microsoft Office PowerPoint</Application>
  <PresentationFormat>A4 210 x 297 mm</PresentationFormat>
  <Paragraphs>20</Paragraphs>
  <Slides>3</Slides>
  <Notes>3</Notes>
  <HiddenSlides>0</HiddenSlides>
  <MMClips>0</MMClips>
  <ScaleCrop>false</ScaleCrop>
  <HeadingPairs>
    <vt:vector size="6" baseType="variant">
      <vt:variant>
        <vt:lpstr>テーマ</vt:lpstr>
      </vt:variant>
      <vt:variant>
        <vt:i4>3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7" baseType="lpstr">
      <vt:lpstr>標準デザイン</vt:lpstr>
      <vt:lpstr>デザインの設定</vt:lpstr>
      <vt:lpstr>1_標準デザイン</vt:lpstr>
      <vt:lpstr>数式</vt:lpstr>
      <vt:lpstr>スライド 1</vt:lpstr>
      <vt:lpstr>スライド 2</vt:lpstr>
      <vt:lpstr>スライド 3</vt:lpstr>
    </vt:vector>
  </TitlesOfParts>
  <Company>AAS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Hiroo Azuma</cp:lastModifiedBy>
  <cp:revision>1052</cp:revision>
  <dcterms:created xsi:type="dcterms:W3CDTF">2014-03-31T02:49:52Z</dcterms:created>
  <dcterms:modified xsi:type="dcterms:W3CDTF">2016-10-05T05:00:37Z</dcterms:modified>
</cp:coreProperties>
</file>