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56" r:id="rId4"/>
    <p:sldId id="1257" r:id="rId5"/>
    <p:sldId id="1258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5335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794063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DFTB_ConstHeightSTM_Inorganic_032a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976708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DFTB_ConstHeightSTM_Inorganic_032b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6590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7" name="Picture 3" descr="C:\Users\Hiroo Azuma\Documents\spm\打ち合わせ資料・ドキュメント\東レリサーチセンター_営業試料_30March2016\東レリサーチセンター_計算課題_11July2016\ZrO2_ok\capture_立方晶_001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01" y="2276876"/>
            <a:ext cx="4721270" cy="3321905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428498" y="404665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20620" y="404664"/>
            <a:ext cx="7722857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ジルコニア　自動車の排ガス触媒として用いられる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06506" y="1196752"/>
            <a:ext cx="4446494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立方晶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225)[</a:t>
            </a:r>
            <a:r>
              <a:rPr lang="ja-JP" altLang="en-US" dirty="0" smtClean="0"/>
              <a:t>高温の場合</a:t>
            </a:r>
            <a:r>
              <a:rPr lang="en-US" altLang="ja-JP" dirty="0" smtClean="0"/>
              <a:t>]</a:t>
            </a:r>
          </a:p>
          <a:p>
            <a:r>
              <a:rPr lang="en-US" altLang="ja-JP" dirty="0" smtClean="0"/>
              <a:t>(001)</a:t>
            </a:r>
            <a:r>
              <a:rPr lang="ja-JP" altLang="en-US" dirty="0" smtClean="0"/>
              <a:t>面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640682" y="417513"/>
          <a:ext cx="768747" cy="431800"/>
        </p:xfrm>
        <a:graphic>
          <a:graphicData uri="http://schemas.openxmlformats.org/presentationml/2006/ole">
            <p:oleObj spid="_x0000_s549898" name="数式" r:id="rId5" imgW="355292" imgH="215713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 flipV="1">
            <a:off x="1364602" y="2564904"/>
            <a:ext cx="858095" cy="14401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1052567" y="3573016"/>
            <a:ext cx="780087" cy="14401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974558" y="2564904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62523" y="3284984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pic>
        <p:nvPicPr>
          <p:cNvPr id="2" name="Picture 3" descr="C:\Users\Hiroo Azuma\Documents\spm\打ち合わせ資料・ドキュメント\東レリサーチセンター_営業試料_30March2016\東レリサーチセンター_計算課題_11July2016\ZrO2_ok\ZrO2_立方晶_001_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43044" y="2276872"/>
            <a:ext cx="4297223" cy="34933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3" y="476673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1.1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764630"/>
          <a:ext cx="1209014" cy="363537"/>
        </p:xfrm>
        <a:graphic>
          <a:graphicData uri="http://schemas.openxmlformats.org/presentationml/2006/ole">
            <p:oleObj spid="_x0000_s550932" name="数式" r:id="rId4" imgW="609336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32900" y="764630"/>
          <a:ext cx="1157420" cy="363537"/>
        </p:xfrm>
        <a:graphic>
          <a:graphicData uri="http://schemas.openxmlformats.org/presentationml/2006/ole">
            <p:oleObj spid="_x0000_s550933" name="数式" r:id="rId5" imgW="596641" imgH="203112" progId="Equation.3">
              <p:embed/>
            </p:oleObj>
          </a:graphicData>
        </a:graphic>
      </p:graphicFrame>
      <p:pic>
        <p:nvPicPr>
          <p:cNvPr id="73732" name="Picture 4" descr="C:\Users\Hiroo Azuma\Documents\spm\打ち合わせ資料・ドキュメント\東レリサーチセンター_営業試料_30March2016\東レリサーチセンター_計算課題_11July2016\ZrO2_ok\current_立方晶_001_stm03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3" y="1268761"/>
            <a:ext cx="6242065" cy="5122857"/>
          </a:xfrm>
          <a:prstGeom prst="rect">
            <a:avLst/>
          </a:prstGeom>
          <a:noFill/>
        </p:spPr>
      </p:pic>
      <p:pic>
        <p:nvPicPr>
          <p:cNvPr id="73733" name="Picture 5" descr="C:\Users\Hiroo Azuma\Documents\spm\打ち合わせ資料・ドキュメント\東レリサーチセンター_営業試料_30March2016\東レリサーチセンター_計算課題_11July2016\ZrO2_ok\current_立方晶_001_stm03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9234" y="4653137"/>
            <a:ext cx="1217613" cy="1762125"/>
          </a:xfrm>
          <a:prstGeom prst="rect">
            <a:avLst/>
          </a:prstGeom>
          <a:noFill/>
        </p:spPr>
      </p:pic>
      <p:pic>
        <p:nvPicPr>
          <p:cNvPr id="6" name="Picture 4" descr="C:\Users\Hiroo Azuma\Documents\spm\打ち合わせ資料・ドキュメント\東レリサーチセンター_営業試料_30March2016\東レリサーチセンター_計算課題_11July2016\ZrO2_ok\原子配置図\立方晶\ZrO2_00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54645" y="1556793"/>
            <a:ext cx="4667620" cy="4283809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>
            <a:stCxn id="10" idx="3"/>
          </p:cNvCxnSpPr>
          <p:nvPr/>
        </p:nvCxnSpPr>
        <p:spPr>
          <a:xfrm flipV="1">
            <a:off x="1329142" y="2420890"/>
            <a:ext cx="737538" cy="344069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>
            <a:off x="1598628" y="3356992"/>
            <a:ext cx="858095" cy="14401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974558" y="2564904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208584" y="3140968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740532" y="404665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1.1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84560" y="692620"/>
          <a:ext cx="1436026" cy="363537"/>
        </p:xfrm>
        <a:graphic>
          <a:graphicData uri="http://schemas.openxmlformats.org/presentationml/2006/ole">
            <p:oleObj spid="_x0000_s551956" name="数式" r:id="rId4" imgW="723586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592950" y="692620"/>
          <a:ext cx="1380992" cy="363537"/>
        </p:xfrm>
        <a:graphic>
          <a:graphicData uri="http://schemas.openxmlformats.org/presentationml/2006/ole">
            <p:oleObj spid="_x0000_s551957" name="数式" r:id="rId5" imgW="710891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ZrO2_ok\current_立方晶_001_stm12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0530" y="1196751"/>
            <a:ext cx="6219366" cy="5060000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ZrO2_ok\current_立方晶_001_stm12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9234" y="4509121"/>
            <a:ext cx="1176338" cy="1724025"/>
          </a:xfrm>
          <a:prstGeom prst="rect">
            <a:avLst/>
          </a:prstGeom>
          <a:noFill/>
        </p:spPr>
      </p:pic>
      <p:pic>
        <p:nvPicPr>
          <p:cNvPr id="12" name="Picture 4" descr="C:\Users\Hiroo Azuma\Documents\spm\打ち合わせ資料・ドキュメント\東レリサーチセンター_営業試料_30March2016\東レリサーチセンター_計算課題_11July2016\ZrO2_ok\原子配置図\立方晶\ZrO2_00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32653" y="1412777"/>
            <a:ext cx="4667620" cy="4283809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>
            <a:off x="1286593" y="1916832"/>
            <a:ext cx="780087" cy="28803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>
            <a:stCxn id="11" idx="3"/>
          </p:cNvCxnSpPr>
          <p:nvPr/>
        </p:nvCxnSpPr>
        <p:spPr>
          <a:xfrm>
            <a:off x="1603244" y="3341023"/>
            <a:ext cx="931487" cy="8797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896549" y="1700808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208584" y="3140968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74</Words>
  <Application>Microsoft Office PowerPoint</Application>
  <PresentationFormat>A4 210 x 297 mm</PresentationFormat>
  <Paragraphs>20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2016-10-05T05:01:00Z</dcterms:modified>
</cp:coreProperties>
</file>