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10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0275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DFTB_ConstHeightSTM_Polymer_004</a:t>
            </a:r>
            <a:r>
              <a:rPr lang="en-US" altLang="ja-JP" smtClean="0"/>
              <a:t> </a:t>
            </a:r>
            <a:endParaRPr lang="en-US" altLang="ja-JP" dirty="0" smtClean="0"/>
          </a:p>
        </p:txBody>
      </p:sp>
      <p:sp>
        <p:nvSpPr>
          <p:cNvPr id="310276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65127D1F-A4EE-45FA-9139-B3F51312B068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820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12" Type="http://schemas.openxmlformats.org/officeDocument/2006/relationships/image" Target="../media/image2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4.png"/><Relationship Id="rId10" Type="http://schemas.openxmlformats.org/officeDocument/2006/relationships/image" Target="../media/image1.wmf"/><Relationship Id="rId4" Type="http://schemas.openxmlformats.org/officeDocument/2006/relationships/image" Target="../media/image3.png"/><Relationship Id="rId9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【DFTB】</a:t>
            </a:r>
            <a:r>
              <a:rPr lang="ja-JP" altLang="ja-JP" dirty="0" smtClean="0"/>
              <a:t>ポリベンゾイミダゾール</a:t>
            </a:r>
            <a:r>
              <a:rPr lang="en-US" altLang="ja-JP" dirty="0" smtClean="0"/>
              <a:t>(PBI)[</a:t>
            </a:r>
            <a:r>
              <a:rPr lang="ja-JP" altLang="ja-JP" dirty="0" smtClean="0"/>
              <a:t>合成繊維の一種</a:t>
            </a:r>
            <a:r>
              <a:rPr lang="en-US" altLang="ja-JP" dirty="0" smtClean="0"/>
              <a:t>]</a:t>
            </a:r>
            <a:endParaRPr lang="ja-JP" altLang="ja-JP" dirty="0" smtClean="0"/>
          </a:p>
        </p:txBody>
      </p:sp>
      <p:sp>
        <p:nvSpPr>
          <p:cNvPr id="309251" name="テキスト ボックス 9"/>
          <p:cNvSpPr txBox="1">
            <a:spLocks noChangeArrowheads="1"/>
          </p:cNvSpPr>
          <p:nvPr/>
        </p:nvSpPr>
        <p:spPr bwMode="auto">
          <a:xfrm>
            <a:off x="539750" y="2133600"/>
            <a:ext cx="40925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モノマーに周期的境界条件を課して計算</a:t>
            </a:r>
          </a:p>
        </p:txBody>
      </p:sp>
      <p:pic>
        <p:nvPicPr>
          <p:cNvPr id="309252" name="Picture 4" descr="C:\Users\Hiroo Azuma\Documents\spm\打ち合わせ資料・ドキュメント\東洋紡・三菱レイヨン_計算事例_11May2016\PB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620713"/>
            <a:ext cx="3367088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53" name="Picture 7" descr="C:\Users\Hiroo Azuma\Documents\spm\TOYOBO_calc_example_16May2016\PBI\DFTB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620713"/>
            <a:ext cx="3313113" cy="223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54" name="Picture 4" descr="C:\Users\Hiroo Azuma\Documents\spm\TOYOBO_calc_example_16May2016\PBI\stm02_3D_bod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429000"/>
            <a:ext cx="7245350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55" name="Picture 5" descr="C:\Users\Hiroo Azuma\Documents\spm\TOYOBO_calc_example_16May2016\PBI\stm02_3D_labe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013325"/>
            <a:ext cx="111442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56" name="Picture 6" descr="C:\Users\Hiroo Azuma\Documents\spm\TOYOBO_calc_example_16May2016\PBI\atoms_d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932238"/>
            <a:ext cx="5387975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395288" y="2924175"/>
            <a:ext cx="5214937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STM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印加電圧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4V,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0.7Å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最大電流　　　　　　　　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r>
              <a:rPr kumimoji="0" lang="ja-JP" altLang="en-US" kern="0" dirty="0" err="1">
                <a:solidFill>
                  <a:prstClr val="black"/>
                </a:solidFill>
                <a:latin typeface="Calibri"/>
              </a:rPr>
              <a:t>、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最小電流　　　　　　　 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09258" name="オブジェクト 2"/>
          <p:cNvGraphicFramePr>
            <a:graphicFrameLocks noChangeAspect="1"/>
          </p:cNvGraphicFramePr>
          <p:nvPr/>
        </p:nvGraphicFramePr>
        <p:xfrm>
          <a:off x="1465263" y="3213100"/>
          <a:ext cx="1100137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14" name="数式" r:id="rId9" imgW="609336" imgH="203112" progId="Equation.3">
                  <p:embed/>
                </p:oleObj>
              </mc:Choice>
              <mc:Fallback>
                <p:oleObj name="数式" r:id="rId9" imgW="609336" imgH="203112" progId="Equation.3">
                  <p:embed/>
                  <p:pic>
                    <p:nvPicPr>
                      <p:cNvPr id="0" name="オブジェクト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5263" y="3213100"/>
                        <a:ext cx="1100137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259" name="Object 6"/>
          <p:cNvGraphicFramePr>
            <a:graphicFrameLocks noChangeAspect="1"/>
          </p:cNvGraphicFramePr>
          <p:nvPr/>
        </p:nvGraphicFramePr>
        <p:xfrm>
          <a:off x="3913188" y="3213100"/>
          <a:ext cx="110172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15" name="数式" r:id="rId11" imgW="609336" imgH="203112" progId="Equation.3">
                  <p:embed/>
                </p:oleObj>
              </mc:Choice>
              <mc:Fallback>
                <p:oleObj name="数式" r:id="rId11" imgW="609336" imgH="203112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3188" y="3213100"/>
                        <a:ext cx="1101725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47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デザインの設定</vt:lpstr>
      <vt:lpstr>1_標準デザイン</vt:lpstr>
      <vt:lpstr>数式</vt:lpstr>
      <vt:lpstr>【DFTB】ポリベンゾイミダゾール(PBI)[合成繊維の一種]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2016-08-31T05:26:20Z</dcterms:modified>
</cp:coreProperties>
</file>