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79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98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DFTB_ConstHeightSTM_Polymer_001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2979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51159DE1-C2E1-4C51-8B90-067ECBD91AC7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588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image" Target="../media/image2.wmf"/><Relationship Id="rId5" Type="http://schemas.openxmlformats.org/officeDocument/2006/relationships/image" Target="../media/image4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3.png"/><Relationship Id="rId9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カプトン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Kapton</a:t>
            </a:r>
            <a:r>
              <a:rPr lang="en-US" altLang="ja-JP" dirty="0" smtClean="0"/>
              <a:t>)[</a:t>
            </a:r>
            <a:r>
              <a:rPr lang="ja-JP" altLang="ja-JP" dirty="0" smtClean="0"/>
              <a:t>ポリイミド</a:t>
            </a:r>
            <a:r>
              <a:rPr lang="en-US" altLang="ja-JP" dirty="0" smtClean="0"/>
              <a:t>(polyimide)</a:t>
            </a:r>
            <a:r>
              <a:rPr lang="ja-JP" altLang="ja-JP" dirty="0" smtClean="0"/>
              <a:t>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pic>
        <p:nvPicPr>
          <p:cNvPr id="296963" name="Picture 7" descr="C:\Users\Hiroo Azuma\Documents\spm\打ち合わせ資料・ドキュメント\東洋紡・三菱レイヨン_計算事例_11May2016\Kapt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765175"/>
            <a:ext cx="3535362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4" name="Picture 2" descr="C:\Users\Hiroo Azuma\Documents\spm\TOYOBO_calc_example_16May2016\Kapton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65175"/>
            <a:ext cx="33845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65" name="テキスト ボックス 11"/>
          <p:cNvSpPr txBox="1">
            <a:spLocks noChangeArrowheads="1"/>
          </p:cNvSpPr>
          <p:nvPr/>
        </p:nvSpPr>
        <p:spPr bwMode="auto">
          <a:xfrm>
            <a:off x="611188" y="2060575"/>
            <a:ext cx="4105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296966" name="Picture 3" descr="C:\Users\Hiroo Azuma\Documents\spm\TOYOBO_calc_example_16May2016\Kapton\dftb_stm03_3D_bod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09950"/>
            <a:ext cx="7097712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7" name="Picture 4" descr="C:\Users\Hiroo Azuma\Documents\spm\TOYOBO_calc_example_16May2016\Kapton\dftb_stm03_3D_lab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994275"/>
            <a:ext cx="12096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395288" y="3048000"/>
            <a:ext cx="5214937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2.0Å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96969" name="オブジェクト 26"/>
          <p:cNvGraphicFramePr>
            <a:graphicFrameLocks noChangeAspect="1"/>
          </p:cNvGraphicFramePr>
          <p:nvPr/>
        </p:nvGraphicFramePr>
        <p:xfrm>
          <a:off x="1476375" y="3336925"/>
          <a:ext cx="10906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6" name="数式" r:id="rId8" imgW="596641" imgH="203112" progId="Equation.3">
                  <p:embed/>
                </p:oleObj>
              </mc:Choice>
              <mc:Fallback>
                <p:oleObj name="数式" r:id="rId8" imgW="596641" imgH="203112" progId="Equation.3">
                  <p:embed/>
                  <p:pic>
                    <p:nvPicPr>
                      <p:cNvPr id="0" name="オブジェクト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336925"/>
                        <a:ext cx="10906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70" name="Object 6"/>
          <p:cNvGraphicFramePr>
            <a:graphicFrameLocks noChangeAspect="1"/>
          </p:cNvGraphicFramePr>
          <p:nvPr/>
        </p:nvGraphicFramePr>
        <p:xfrm>
          <a:off x="3924300" y="3336925"/>
          <a:ext cx="10683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7" name="数式" r:id="rId10" imgW="596641" imgH="203112" progId="Equation.3">
                  <p:embed/>
                </p:oleObj>
              </mc:Choice>
              <mc:Fallback>
                <p:oleObj name="数式" r:id="rId10" imgW="596641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336925"/>
                        <a:ext cx="106838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6971" name="Picture 8" descr="C:\Users\Hiroo Azuma\Documents\spm\TOYOBO_calc_example_16May2016\Kapton\atoms_d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986213"/>
            <a:ext cx="518160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49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【DFTB】カプトン(Kapton)[ポリイミド(polyimide)の一種]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2016-08-31T05:20:43Z</dcterms:modified>
</cp:coreProperties>
</file>