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24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509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DFTB_ConstHeightSTM_Polymer_010a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DFTB_ConstHeightSTM_Polymer_010b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4509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0E270127-CAE8-4525-A203-709070825B37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82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317500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44067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】ポリ</a:t>
            </a:r>
            <a:r>
              <a:rPr lang="ja-JP" altLang="en-US" sz="2000" dirty="0" smtClean="0"/>
              <a:t>アセチレン</a:t>
            </a:r>
            <a:r>
              <a:rPr lang="ja-JP" altLang="ja-JP" sz="2000" dirty="0" smtClean="0"/>
              <a:t>の</a:t>
            </a:r>
            <a:r>
              <a:rPr lang="en-US" altLang="ja-JP" sz="2000" dirty="0" smtClean="0"/>
              <a:t>constant height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234950" y="2190750"/>
            <a:ext cx="2800350" cy="15684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cis-</a:t>
            </a:r>
            <a:r>
              <a:rPr lang="en-US" altLang="ja-JP" sz="1600" dirty="0" err="1" smtClean="0">
                <a:solidFill>
                  <a:schemeClr val="tx1"/>
                </a:solidFill>
                <a:latin typeface="+mn-lt"/>
              </a:rPr>
              <a:t>polyacetylene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10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10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en-US" altLang="ja-JP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        constant height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STM</a:t>
            </a:r>
          </a:p>
          <a:p>
            <a:pPr eaLnBrk="1" hangingPunct="1">
              <a:defRPr/>
            </a:pPr>
            <a:r>
              <a:rPr lang="ja-JP" altLang="en-US" sz="1600" dirty="0">
                <a:solidFill>
                  <a:srgbClr val="000000"/>
                </a:solidFill>
                <a:latin typeface="Arial"/>
              </a:rPr>
              <a:t>探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針－試料間距離：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3.5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44070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184275"/>
            <a:ext cx="17732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7019925" y="3284538"/>
            <a:ext cx="258127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周期的境界条件を課した</a:t>
            </a:r>
            <a:endParaRPr lang="en-US" altLang="ja-JP" sz="16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cis-</a:t>
            </a:r>
            <a:r>
              <a:rPr lang="en-US" altLang="ja-JP" sz="1600" dirty="0" err="1">
                <a:solidFill>
                  <a:schemeClr val="tx1"/>
                </a:solidFill>
                <a:latin typeface="+mn-lt"/>
              </a:rPr>
              <a:t>polyacetylene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モデル</a:t>
            </a:r>
          </a:p>
        </p:txBody>
      </p:sp>
      <p:pic>
        <p:nvPicPr>
          <p:cNvPr id="344072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1677988"/>
            <a:ext cx="326072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4073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1677988"/>
            <a:ext cx="281146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4074" name="図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4221163"/>
            <a:ext cx="3805237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4075" name="図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4238625"/>
            <a:ext cx="380682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4076" name="テキスト ボックス 14"/>
          <p:cNvSpPr txBox="1">
            <a:spLocks noChangeArrowheads="1"/>
          </p:cNvSpPr>
          <p:nvPr/>
        </p:nvSpPr>
        <p:spPr bwMode="auto">
          <a:xfrm>
            <a:off x="171450" y="4221163"/>
            <a:ext cx="1481138" cy="3857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rgbClr val="000000"/>
                </a:solidFill>
              </a:rPr>
              <a:t>V</a:t>
            </a:r>
            <a:r>
              <a:rPr lang="en-US" altLang="ja-JP" sz="1600" baseline="-25000">
                <a:solidFill>
                  <a:srgbClr val="000000"/>
                </a:solidFill>
              </a:rPr>
              <a:t>tip</a:t>
            </a:r>
            <a:r>
              <a:rPr lang="en-US" altLang="ja-JP" sz="1600">
                <a:solidFill>
                  <a:srgbClr val="000000"/>
                </a:solidFill>
              </a:rPr>
              <a:t> =</a:t>
            </a:r>
            <a:r>
              <a:rPr lang="ja-JP" altLang="en-US" sz="1600">
                <a:solidFill>
                  <a:srgbClr val="000000"/>
                </a:solidFill>
              </a:rPr>
              <a:t> </a:t>
            </a:r>
            <a:r>
              <a:rPr lang="en-US" altLang="ja-JP" sz="1600">
                <a:solidFill>
                  <a:srgbClr val="000000"/>
                </a:solidFill>
              </a:rPr>
              <a:t>+0.1 V</a:t>
            </a:r>
          </a:p>
        </p:txBody>
      </p:sp>
      <p:sp>
        <p:nvSpPr>
          <p:cNvPr id="344077" name="テキスト ボックス 14"/>
          <p:cNvSpPr txBox="1">
            <a:spLocks noChangeArrowheads="1"/>
          </p:cNvSpPr>
          <p:nvPr/>
        </p:nvSpPr>
        <p:spPr bwMode="auto">
          <a:xfrm>
            <a:off x="5119688" y="4221163"/>
            <a:ext cx="1481137" cy="3857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rgbClr val="000000"/>
                </a:solidFill>
              </a:rPr>
              <a:t>V</a:t>
            </a:r>
            <a:r>
              <a:rPr lang="en-US" altLang="ja-JP" sz="1600" baseline="-25000">
                <a:solidFill>
                  <a:srgbClr val="000000"/>
                </a:solidFill>
              </a:rPr>
              <a:t>tip</a:t>
            </a:r>
            <a:r>
              <a:rPr lang="en-US" altLang="ja-JP" sz="1600">
                <a:solidFill>
                  <a:srgbClr val="000000"/>
                </a:solidFill>
              </a:rPr>
              <a:t> =</a:t>
            </a:r>
            <a:r>
              <a:rPr lang="ja-JP" altLang="en-US" sz="1600">
                <a:solidFill>
                  <a:srgbClr val="000000"/>
                </a:solidFill>
              </a:rPr>
              <a:t> </a:t>
            </a:r>
            <a:r>
              <a:rPr lang="en-US" altLang="ja-JP" sz="1600">
                <a:solidFill>
                  <a:srgbClr val="000000"/>
                </a:solidFill>
              </a:rPr>
              <a:t>-0.1 V</a:t>
            </a:r>
          </a:p>
        </p:txBody>
      </p:sp>
      <p:pic>
        <p:nvPicPr>
          <p:cNvPr id="344078" name="図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3" r="21463"/>
          <a:stretch>
            <a:fillRect/>
          </a:stretch>
        </p:blipFill>
        <p:spPr bwMode="auto">
          <a:xfrm>
            <a:off x="1917700" y="4273550"/>
            <a:ext cx="26035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4079" name="図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3" r="21463"/>
          <a:stretch>
            <a:fillRect/>
          </a:stretch>
        </p:blipFill>
        <p:spPr bwMode="auto">
          <a:xfrm>
            <a:off x="6794500" y="4273550"/>
            <a:ext cx="26035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14812</TotalTime>
  <Words>60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【DFTB】ポリアセチレンのconstant height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2016-09-05T01:51:18Z</dcterms:modified>
</cp:coreProperties>
</file>