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32" r:id="rId4"/>
    <p:sldId id="1233" r:id="rId5"/>
    <p:sldId id="1234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702289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DFTB_ConstHeightSTM_Inorganic_029a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6397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DFTB_ConstHeightSTM_Inorganic_029b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07155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 descr="C:\Users\Hiroo Azuma\Documents\spm\打ち合わせ資料・ドキュメント\東レリサーチセンター_営業試料_30March2016\東レリサーチセンター_計算課題_11July2016\LiCoO2_ok\capture_11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98" y="2060848"/>
            <a:ext cx="5227858" cy="45600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28498" y="404665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20620" y="404664"/>
            <a:ext cx="553861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>
                <a:solidFill>
                  <a:schemeClr val="tx1"/>
                </a:solidFill>
              </a:rPr>
              <a:t>リチウムイオン電池の正極活物質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8497" y="980728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三方晶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166)</a:t>
            </a:r>
          </a:p>
          <a:p>
            <a:r>
              <a:rPr lang="en-US" altLang="ja-JP" dirty="0" smtClean="0"/>
              <a:t>(111)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598628" y="404664"/>
          <a:ext cx="1126464" cy="431800"/>
        </p:xfrm>
        <a:graphic>
          <a:graphicData uri="http://schemas.openxmlformats.org/presentationml/2006/ole">
            <p:oleObj spid="_x0000_s525322" name="数式" r:id="rId5" imgW="520474" imgH="215806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H="1" flipV="1">
            <a:off x="4328931" y="5157192"/>
            <a:ext cx="624069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 flipV="1">
            <a:off x="2612740" y="5949280"/>
            <a:ext cx="936104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2300705" y="3212976"/>
            <a:ext cx="780087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953000" y="5445224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Li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910662" y="2996952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48844" y="6093296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Co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LiCoO2_ok\LiCoO2_111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11096" y="2780928"/>
            <a:ext cx="3760715" cy="3264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1.2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640540" y="620610"/>
          <a:ext cx="1234810" cy="363537"/>
        </p:xfrm>
        <a:graphic>
          <a:graphicData uri="http://schemas.openxmlformats.org/presentationml/2006/ole">
            <p:oleObj spid="_x0000_s526354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207294" cy="363537"/>
        </p:xfrm>
        <a:graphic>
          <a:graphicData uri="http://schemas.openxmlformats.org/presentationml/2006/ole">
            <p:oleObj spid="_x0000_s526355" name="数式" r:id="rId5" imgW="622030" imgH="203112" progId="Equation.3">
              <p:embed/>
            </p:oleObj>
          </a:graphicData>
        </a:graphic>
      </p:graphicFrame>
      <p:pic>
        <p:nvPicPr>
          <p:cNvPr id="62468" name="Picture 4" descr="C:\Users\Hiroo Azuma\Documents\spm\打ち合わせ資料・ドキュメント\東レリサーチセンター_営業試料_30March2016\東レリサーチセンター_計算課題_11July2016\LiCoO2_ok\current_111_stm0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0" y="1196750"/>
            <a:ext cx="6571191" cy="5080953"/>
          </a:xfrm>
          <a:prstGeom prst="rect">
            <a:avLst/>
          </a:prstGeom>
          <a:noFill/>
        </p:spPr>
      </p:pic>
      <p:pic>
        <p:nvPicPr>
          <p:cNvPr id="62469" name="Picture 5" descr="C:\Users\Hiroo Azuma\Documents\spm\打ち合わせ資料・ドキュメント\東レリサーチセンター_営業試料_30March2016\東レリサーチセンター_計算課題_11July2016\LiCoO2_ok\current_111_stm0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49277" y="4437112"/>
            <a:ext cx="1135063" cy="1809750"/>
          </a:xfrm>
          <a:prstGeom prst="rect">
            <a:avLst/>
          </a:prstGeom>
          <a:noFill/>
        </p:spPr>
      </p:pic>
      <p:pic>
        <p:nvPicPr>
          <p:cNvPr id="5" name="Picture 4" descr="C:\Users\Hiroo Azuma\Documents\spm\打ち合わせ資料・ドキュメント\東レリサーチセンター_営業試料_30March2016\東レリサーチセンター_計算課題_11July2016\LiCoO2_ok\原子配置図\LiCoO2_11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7" y="1196753"/>
            <a:ext cx="5428430" cy="4694859"/>
          </a:xfrm>
          <a:prstGeom prst="rect">
            <a:avLst/>
          </a:prstGeom>
          <a:noFill/>
        </p:spPr>
      </p:pic>
      <p:sp>
        <p:nvSpPr>
          <p:cNvPr id="15" name="テキスト ボックス 14"/>
          <p:cNvSpPr txBox="1"/>
          <p:nvPr/>
        </p:nvSpPr>
        <p:spPr>
          <a:xfrm>
            <a:off x="6669190" y="2780928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Co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5811096" y="3068960"/>
            <a:ext cx="858095" cy="7200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052566" y="170080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Li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44688" y="162880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2534731" y="1988840"/>
            <a:ext cx="546061" cy="50405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>
            <a:off x="1442610" y="1988840"/>
            <a:ext cx="546061" cy="50405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2.2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36026" cy="363537"/>
        </p:xfrm>
        <a:graphic>
          <a:graphicData uri="http://schemas.openxmlformats.org/presentationml/2006/ole">
            <p:oleObj spid="_x0000_s527378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380993" cy="363537"/>
        </p:xfrm>
        <a:graphic>
          <a:graphicData uri="http://schemas.openxmlformats.org/presentationml/2006/ole">
            <p:oleObj spid="_x0000_s527379" name="数式" r:id="rId5" imgW="710891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LiCoO2_ok\current_111_stm1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1" y="1196751"/>
            <a:ext cx="6400953" cy="5060000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LiCoO2_ok\current_111_stm1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3260" y="4437112"/>
            <a:ext cx="1196975" cy="1809750"/>
          </a:xfrm>
          <a:prstGeom prst="rect">
            <a:avLst/>
          </a:prstGeom>
          <a:noFill/>
        </p:spPr>
      </p:pic>
      <p:sp>
        <p:nvSpPr>
          <p:cNvPr id="11" name="テキスト ボックス 10"/>
          <p:cNvSpPr txBox="1"/>
          <p:nvPr/>
        </p:nvSpPr>
        <p:spPr>
          <a:xfrm>
            <a:off x="896549" y="2276872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591182" y="2492896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Li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13173" y="5373216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Co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 flipH="1" flipV="1">
            <a:off x="6123130" y="2060848"/>
            <a:ext cx="546061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1286593" y="1628800"/>
            <a:ext cx="1560173" cy="72008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 flipH="1" flipV="1">
            <a:off x="5889104" y="4869160"/>
            <a:ext cx="702078" cy="50405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 descr="C:\Users\Hiroo Azuma\Documents\spm\打ち合わせ資料・ドキュメント\東レリサーチセンター_営業試料_30March2016\東レリサーチセンター_計算課題_11July2016\LiCoO2_ok\原子配置図\LiCoO2_11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0618" y="1196753"/>
            <a:ext cx="5428430" cy="4694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79</Words>
  <Application>Microsoft Office PowerPoint</Application>
  <PresentationFormat>A4 210 x 297 mm</PresentationFormat>
  <Paragraphs>23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2016-10-05T04:59:51Z</dcterms:modified>
</cp:coreProperties>
</file>