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handoutMasterIdLst>
    <p:handoutMasterId r:id="rId8"/>
  </p:handoutMasterIdLst>
  <p:sldIdLst>
    <p:sldId id="1229" r:id="rId4"/>
    <p:sldId id="1230" r:id="rId5"/>
    <p:sldId id="1231" r:id="rId6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321727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DFTB_ConstHeightSTM_Inorganic_028a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93453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DFTB_ConstHeightSTM_Inorganic_028b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6572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86272" y="764567"/>
            <a:ext cx="98777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DFTB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78394" y="764566"/>
            <a:ext cx="5538614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                 </a:t>
            </a:r>
            <a:r>
              <a:rPr lang="en-US" altLang="ja-JP" sz="2000" dirty="0" smtClean="0"/>
              <a:t>(</a:t>
            </a:r>
            <a:r>
              <a:rPr lang="ja-JP" altLang="en-US" sz="2000" dirty="0" smtClean="0">
                <a:solidFill>
                  <a:schemeClr val="tx1"/>
                </a:solidFill>
              </a:rPr>
              <a:t>リチウムイオン電池の正極活物質</a:t>
            </a:r>
            <a:r>
              <a:rPr lang="en-US" altLang="ja-JP" sz="2000" dirty="0" smtClean="0">
                <a:solidFill>
                  <a:schemeClr val="tx1"/>
                </a:solidFill>
              </a:rPr>
              <a:t>)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88380" y="1340710"/>
            <a:ext cx="4212468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水素終端されたシリコン探針を</a:t>
            </a:r>
            <a:r>
              <a:rPr lang="ja-JP" altLang="en-US" dirty="0" smtClean="0"/>
              <a:t>使用</a:t>
            </a:r>
            <a:endParaRPr lang="en-US" altLang="ja-JP" dirty="0" smtClean="0"/>
          </a:p>
          <a:p>
            <a:r>
              <a:rPr lang="ja-JP" altLang="en-US" dirty="0" smtClean="0"/>
              <a:t>三方晶</a:t>
            </a:r>
            <a:r>
              <a:rPr lang="en-US" altLang="ja-JP" dirty="0" smtClean="0"/>
              <a:t>(</a:t>
            </a:r>
            <a:r>
              <a:rPr lang="ja-JP" altLang="en-US" dirty="0" smtClean="0"/>
              <a:t>空間群番号：</a:t>
            </a:r>
            <a:r>
              <a:rPr lang="en-US" altLang="ja-JP" dirty="0" smtClean="0"/>
              <a:t>166)</a:t>
            </a:r>
          </a:p>
          <a:p>
            <a:r>
              <a:rPr lang="en-US" altLang="ja-JP" dirty="0" smtClean="0"/>
              <a:t>(001)</a:t>
            </a:r>
            <a:r>
              <a:rPr lang="ja-JP" altLang="en-US" dirty="0" smtClean="0"/>
              <a:t>面</a:t>
            </a:r>
            <a:endParaRPr lang="en-US" altLang="ja-JP" dirty="0" smtClean="0"/>
          </a:p>
        </p:txBody>
      </p:sp>
      <p:graphicFrame>
        <p:nvGraphicFramePr>
          <p:cNvPr id="8" name="オブジェクト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83167980"/>
              </p:ext>
            </p:extLst>
          </p:nvPr>
        </p:nvGraphicFramePr>
        <p:xfrm>
          <a:off x="1556402" y="764566"/>
          <a:ext cx="1126464" cy="431800"/>
        </p:xfrm>
        <a:graphic>
          <a:graphicData uri="http://schemas.openxmlformats.org/presentationml/2006/ole">
            <p:oleObj spid="_x0000_s522251" name="数式" r:id="rId4" imgW="520560" imgH="215640" progId="Equation.3">
              <p:embed/>
            </p:oleObj>
          </a:graphicData>
        </a:graphic>
      </p:graphicFrame>
      <p:pic>
        <p:nvPicPr>
          <p:cNvPr id="46083" name="Picture 3" descr="C:\Users\Hiroo Azuma\Documents\spm\打ち合わせ資料・ドキュメント\東レリサーチセンター_営業試料_30March2016\東レリサーチセンター_計算課題_11July2016\LiCoO2_ok\capture_001_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8380" y="2492839"/>
            <a:ext cx="5340318" cy="3878095"/>
          </a:xfrm>
          <a:prstGeom prst="rect">
            <a:avLst/>
          </a:prstGeom>
          <a:noFill/>
        </p:spPr>
      </p:pic>
      <p:cxnSp>
        <p:nvCxnSpPr>
          <p:cNvPr id="14" name="直線矢印コネクタ 13"/>
          <p:cNvCxnSpPr/>
          <p:nvPr/>
        </p:nvCxnSpPr>
        <p:spPr>
          <a:xfrm flipH="1">
            <a:off x="4544831" y="3068902"/>
            <a:ext cx="468052" cy="43204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 flipV="1">
            <a:off x="2828640" y="5661190"/>
            <a:ext cx="780087" cy="21602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>
            <a:off x="2048553" y="2780870"/>
            <a:ext cx="780087" cy="14401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5012882" y="2708862"/>
            <a:ext cx="351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Li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658510" y="2564846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360588" y="5661190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FF00"/>
                </a:solidFill>
              </a:rPr>
              <a:t>Co</a:t>
            </a:r>
            <a:endParaRPr kumimoji="1" lang="ja-JP" altLang="en-US" sz="2000" dirty="0">
              <a:solidFill>
                <a:srgbClr val="FFFF00"/>
              </a:solidFill>
            </a:endParaRPr>
          </a:p>
        </p:txBody>
      </p:sp>
      <p:pic>
        <p:nvPicPr>
          <p:cNvPr id="2" name="Picture 3" descr="C:\Users\Hiroo Azuma\Documents\spm\打ち合わせ資料・ドキュメント\東レリサーチセンター_営業試料_30March2016\東レリサーチセンター_計算課題_11July2016\LiCoO2_ok\LiCoO2_001_new_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8987" y="2708863"/>
            <a:ext cx="3722539" cy="3611429"/>
          </a:xfrm>
          <a:prstGeom prst="rect">
            <a:avLst/>
          </a:prstGeom>
          <a:noFill/>
        </p:spPr>
      </p:pic>
      <p:sp>
        <p:nvSpPr>
          <p:cNvPr id="15" name="テキスト ボックス 14"/>
          <p:cNvSpPr txBox="1"/>
          <p:nvPr/>
        </p:nvSpPr>
        <p:spPr>
          <a:xfrm>
            <a:off x="128330" y="116540"/>
            <a:ext cx="3583032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 smtClean="0"/>
              <a:t>リチウムイオン電池関連トピック</a:t>
            </a:r>
            <a:endParaRPr lang="en-US" altLang="ja-JP" sz="20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4" y="332663"/>
            <a:ext cx="537967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1.3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640540" y="620610"/>
          <a:ext cx="1234810" cy="363537"/>
        </p:xfrm>
        <a:graphic>
          <a:graphicData uri="http://schemas.openxmlformats.org/presentationml/2006/ole">
            <p:oleObj spid="_x0000_s523282" name="数式" r:id="rId4" imgW="622030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232900" y="620610"/>
          <a:ext cx="1183217" cy="363537"/>
        </p:xfrm>
        <a:graphic>
          <a:graphicData uri="http://schemas.openxmlformats.org/presentationml/2006/ole">
            <p:oleObj spid="_x0000_s523283" name="数式" r:id="rId5" imgW="609336" imgH="203112" progId="Equation.3">
              <p:embed/>
            </p:oleObj>
          </a:graphicData>
        </a:graphic>
      </p:graphicFrame>
      <p:pic>
        <p:nvPicPr>
          <p:cNvPr id="44036" name="Picture 4" descr="C:\Users\Hiroo Azuma\Documents\spm\打ち合わせ資料・ドキュメント\東レリサーチセンター_営業試料_30March2016\東レリサーチセンター_計算課題_11July2016\LiCoO2_ok\current_001_stm02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23" y="1124744"/>
            <a:ext cx="6435000" cy="5101906"/>
          </a:xfrm>
          <a:prstGeom prst="rect">
            <a:avLst/>
          </a:prstGeom>
          <a:noFill/>
        </p:spPr>
      </p:pic>
      <p:pic>
        <p:nvPicPr>
          <p:cNvPr id="44037" name="Picture 5" descr="C:\Users\Hiroo Azuma\Documents\spm\打ち合わせ資料・ドキュメント\東レリサーチセンター_営業試料_30March2016\東レリサーチセンター_計算課題_11July2016\LiCoO2_ok\current_001_stm02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71269" y="4437113"/>
            <a:ext cx="1166019" cy="1762125"/>
          </a:xfrm>
          <a:prstGeom prst="rect">
            <a:avLst/>
          </a:prstGeom>
          <a:noFill/>
        </p:spPr>
      </p:pic>
      <p:cxnSp>
        <p:nvCxnSpPr>
          <p:cNvPr id="10" name="直線矢印コネクタ 9"/>
          <p:cNvCxnSpPr/>
          <p:nvPr/>
        </p:nvCxnSpPr>
        <p:spPr>
          <a:xfrm flipH="1" flipV="1">
            <a:off x="5109018" y="3284984"/>
            <a:ext cx="2028225" cy="720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7137243" y="3140968"/>
            <a:ext cx="2342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 smtClean="0">
                <a:solidFill>
                  <a:srgbClr val="FF0000"/>
                </a:solidFill>
              </a:rPr>
              <a:t>手前の位置にある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O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371269" y="2204864"/>
            <a:ext cx="2085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 smtClean="0">
                <a:solidFill>
                  <a:srgbClr val="FF0000"/>
                </a:solidFill>
              </a:rPr>
              <a:t>奥の位置にある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O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605294" y="1340768"/>
            <a:ext cx="351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Li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pic>
        <p:nvPicPr>
          <p:cNvPr id="5" name="Picture 4" descr="C:\Users\Hiroo Azuma\Documents\spm\打ち合わせ資料・ドキュメント\東レリサーチセンター_営業試料_30March2016\東レリサーチセンター_計算課題_11July2016\LiCoO2_ok\原子配置図\LiCoO2_001_new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98627" y="1196753"/>
            <a:ext cx="5160794" cy="4647621"/>
          </a:xfrm>
          <a:prstGeom prst="rect">
            <a:avLst/>
          </a:prstGeom>
          <a:noFill/>
        </p:spPr>
      </p:pic>
      <p:cxnSp>
        <p:nvCxnSpPr>
          <p:cNvPr id="14" name="直線矢印コネクタ 13"/>
          <p:cNvCxnSpPr/>
          <p:nvPr/>
        </p:nvCxnSpPr>
        <p:spPr>
          <a:xfrm flipH="1">
            <a:off x="6045121" y="2420888"/>
            <a:ext cx="1248139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 flipH="1">
            <a:off x="5109018" y="1556792"/>
            <a:ext cx="2496277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662524" y="332663"/>
            <a:ext cx="576311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STM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印加電圧</a:t>
            </a:r>
            <a:r>
              <a:rPr kumimoji="1" lang="en-US" altLang="ja-JP" dirty="0" smtClean="0"/>
              <a:t>-</a:t>
            </a:r>
            <a:r>
              <a:rPr lang="en-US" altLang="ja-JP" dirty="0" smtClean="0"/>
              <a:t>1</a:t>
            </a:r>
            <a:r>
              <a:rPr kumimoji="1" lang="en-US" altLang="ja-JP" dirty="0" smtClean="0"/>
              <a:t>V, </a:t>
            </a:r>
            <a:r>
              <a:rPr kumimoji="1" lang="ja-JP" altLang="en-US" dirty="0" smtClean="0"/>
              <a:t>探針と試料の最短距離</a:t>
            </a:r>
            <a:r>
              <a:rPr lang="en-US" altLang="ja-JP" dirty="0" smtClean="0"/>
              <a:t>1.3</a:t>
            </a:r>
            <a:r>
              <a:rPr kumimoji="1" lang="en-US" altLang="ja-JP" dirty="0" smtClean="0"/>
              <a:t>Å</a:t>
            </a:r>
          </a:p>
          <a:p>
            <a:r>
              <a:rPr lang="ja-JP" altLang="en-US" dirty="0" smtClean="0"/>
              <a:t>最大電流　　　　　　　　    </a:t>
            </a:r>
            <a:r>
              <a:rPr lang="en-US" altLang="ja-JP" dirty="0" err="1" smtClean="0"/>
              <a:t>nA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最小電流　　　　　　　       </a:t>
            </a:r>
            <a:r>
              <a:rPr lang="en-US" altLang="ja-JP" dirty="0" err="1" smtClean="0"/>
              <a:t>nA</a:t>
            </a:r>
            <a:endParaRPr kumimoji="1"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/>
        </p:nvGraphicFramePr>
        <p:xfrm>
          <a:off x="1712550" y="620610"/>
          <a:ext cx="1410229" cy="363537"/>
        </p:xfrm>
        <a:graphic>
          <a:graphicData uri="http://schemas.openxmlformats.org/presentationml/2006/ole">
            <p:oleObj spid="_x0000_s524306" name="数式" r:id="rId4" imgW="710891" imgH="203112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4520940" y="620610"/>
          <a:ext cx="1405069" cy="363537"/>
        </p:xfrm>
        <a:graphic>
          <a:graphicData uri="http://schemas.openxmlformats.org/presentationml/2006/ole">
            <p:oleObj spid="_x0000_s524307" name="数式" r:id="rId5" imgW="723586" imgH="203112" progId="Equation.3">
              <p:embed/>
            </p:oleObj>
          </a:graphicData>
        </a:graphic>
      </p:graphicFrame>
      <p:pic>
        <p:nvPicPr>
          <p:cNvPr id="5" name="Picture 4" descr="C:\Users\Hiroo Azuma\Documents\spm\打ち合わせ資料・ドキュメント\東レリサーチセンター_営業試料_30March2016\東レリサーチセンター_計算課題_11July2016\LiCoO2_ok\current_001_stm12_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523" y="1124743"/>
            <a:ext cx="6253413" cy="5060000"/>
          </a:xfrm>
          <a:prstGeom prst="rect">
            <a:avLst/>
          </a:prstGeom>
          <a:noFill/>
        </p:spPr>
      </p:pic>
      <p:pic>
        <p:nvPicPr>
          <p:cNvPr id="6" name="Picture 5" descr="C:\Users\Hiroo Azuma\Documents\spm\打ち合わせ資料・ドキュメント\東レリサーチセンター_営業試料_30March2016\東レリサーチセンター_計算課題_11July2016\LiCoO2_ok\current_001_stm12_d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37243" y="4365105"/>
            <a:ext cx="1248569" cy="1781175"/>
          </a:xfrm>
          <a:prstGeom prst="rect">
            <a:avLst/>
          </a:prstGeom>
          <a:noFill/>
        </p:spPr>
      </p:pic>
      <p:sp>
        <p:nvSpPr>
          <p:cNvPr id="8" name="テキスト ボックス 7"/>
          <p:cNvSpPr txBox="1"/>
          <p:nvPr/>
        </p:nvSpPr>
        <p:spPr>
          <a:xfrm>
            <a:off x="7605294" y="1196752"/>
            <a:ext cx="380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</a:rPr>
              <a:t>Li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293261" y="2132856"/>
            <a:ext cx="2085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 smtClean="0">
                <a:solidFill>
                  <a:srgbClr val="FF0000"/>
                </a:solidFill>
              </a:rPr>
              <a:t>奥の位置にある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O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059234" y="3068960"/>
            <a:ext cx="2342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 smtClean="0">
                <a:solidFill>
                  <a:srgbClr val="FF0000"/>
                </a:solidFill>
              </a:rPr>
              <a:t>手前の位置にある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O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pic>
        <p:nvPicPr>
          <p:cNvPr id="14" name="Picture 4" descr="C:\Users\Hiroo Azuma\Documents\spm\打ち合わせ資料・ドキュメント\東レリサーチセンター_営業試料_30March2016\東レリサーチセンター_計算課題_11July2016\LiCoO2_ok\原子配置図\LiCoO2_001_new_limit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0619" y="1124744"/>
            <a:ext cx="5160794" cy="4647621"/>
          </a:xfrm>
          <a:prstGeom prst="rect">
            <a:avLst/>
          </a:prstGeom>
          <a:noFill/>
        </p:spPr>
      </p:pic>
      <p:cxnSp>
        <p:nvCxnSpPr>
          <p:cNvPr id="9" name="直線矢印コネクタ 8"/>
          <p:cNvCxnSpPr/>
          <p:nvPr/>
        </p:nvCxnSpPr>
        <p:spPr>
          <a:xfrm flipH="1">
            <a:off x="5109018" y="1484784"/>
            <a:ext cx="2496277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 flipH="1">
            <a:off x="6045121" y="2348880"/>
            <a:ext cx="1248139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 flipH="1" flipV="1">
            <a:off x="5109017" y="3212976"/>
            <a:ext cx="1950217" cy="720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103</Words>
  <Application>Microsoft Office PowerPoint</Application>
  <PresentationFormat>A4 210 x 297 mm</PresentationFormat>
  <Paragraphs>24</Paragraphs>
  <Slides>3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標準デザイン</vt:lpstr>
      <vt:lpstr>デザインの設定</vt:lpstr>
      <vt:lpstr>1_標準デザイン</vt:lpstr>
      <vt:lpstr>数式</vt:lpstr>
      <vt:lpstr>スライド 1</vt:lpstr>
      <vt:lpstr>スライド 2</vt:lpstr>
      <vt:lpstr>スライド 3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1052</cp:revision>
  <dcterms:created xsi:type="dcterms:W3CDTF">2014-03-31T02:49:52Z</dcterms:created>
  <dcterms:modified xsi:type="dcterms:W3CDTF">2016-10-05T04:59:27Z</dcterms:modified>
</cp:coreProperties>
</file>