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26" r:id="rId4"/>
    <p:sldId id="1227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631807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DFTB_ConstHeightSTM_Organic_013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25786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16370" y="620610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68530" y="620610"/>
            <a:ext cx="803489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err="1" smtClean="0"/>
              <a:t>Ir</a:t>
            </a:r>
            <a:r>
              <a:rPr lang="en-US" altLang="ja-JP" sz="2000" dirty="0" smtClean="0"/>
              <a:t>(</a:t>
            </a:r>
            <a:r>
              <a:rPr lang="en-US" altLang="ja-JP" sz="2000" dirty="0" err="1" smtClean="0"/>
              <a:t>piq</a:t>
            </a:r>
            <a:r>
              <a:rPr lang="en-US" altLang="ja-JP" sz="2000" dirty="0" smtClean="0"/>
              <a:t>)3[</a:t>
            </a:r>
            <a:r>
              <a:rPr lang="ja-JP" altLang="en-US" sz="2000" b="1" dirty="0" smtClean="0"/>
              <a:t>トリス</a:t>
            </a:r>
            <a:r>
              <a:rPr lang="en-US" altLang="ja-JP" sz="2000" b="1" dirty="0" smtClean="0"/>
              <a:t>[1-</a:t>
            </a:r>
            <a:r>
              <a:rPr lang="ja-JP" altLang="en-US" sz="2000" b="1" dirty="0" smtClean="0"/>
              <a:t>フェニルイソキノリン</a:t>
            </a:r>
            <a:r>
              <a:rPr lang="en-US" altLang="ja-JP" sz="2000" b="1" dirty="0" smtClean="0"/>
              <a:t>-C2,N]</a:t>
            </a:r>
            <a:r>
              <a:rPr lang="ja-JP" altLang="en-US" sz="2000" b="1" dirty="0" smtClean="0"/>
              <a:t>イリジウム</a:t>
            </a:r>
            <a:r>
              <a:rPr lang="en-US" altLang="ja-JP" sz="2000" b="1" dirty="0" smtClean="0"/>
              <a:t>(III)</a:t>
            </a:r>
            <a:r>
              <a:rPr lang="en-US" altLang="ja-JP" sz="2000" dirty="0" smtClean="0"/>
              <a:t>]</a:t>
            </a:r>
            <a:r>
              <a:rPr lang="ja-JP" altLang="en-US" sz="2000" dirty="0" smtClean="0"/>
              <a:t>　有機半導体の一種</a:t>
            </a:r>
            <a:endParaRPr lang="ja-JP" altLang="en-US" sz="2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562957" y="2276872"/>
            <a:ext cx="4212468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</p:txBody>
      </p:sp>
      <p:pic>
        <p:nvPicPr>
          <p:cNvPr id="7" name="Picture 2" descr="C:\Users\Hiroo Azuma\Documents\spm\打ち合わせ資料・ドキュメント\東レリサーチセンター_営業試料_30March2016\東レリサーチセンター_計算課題_11July2016\Ir(piq)3\分子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98" y="1484785"/>
            <a:ext cx="3271044" cy="3108325"/>
          </a:xfrm>
          <a:prstGeom prst="rect">
            <a:avLst/>
          </a:prstGeom>
          <a:noFill/>
        </p:spPr>
      </p:pic>
      <p:pic>
        <p:nvPicPr>
          <p:cNvPr id="46082" name="Picture 2" descr="C:\Users\Hiroo Azuma\Documents\spm\打ち合わせ資料・ドキュメント\東レリサーチセンター_営業試料_30March2016\東レリサーチセンター_計算課題_11July2016\Ir(piq)3_ok\capture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16896" y="2852936"/>
            <a:ext cx="5597223" cy="3120000"/>
          </a:xfrm>
          <a:prstGeom prst="rect">
            <a:avLst/>
          </a:prstGeom>
          <a:noFill/>
        </p:spPr>
      </p:pic>
      <p:sp>
        <p:nvSpPr>
          <p:cNvPr id="8" name="テキスト ボックス 7"/>
          <p:cNvSpPr txBox="1"/>
          <p:nvPr/>
        </p:nvSpPr>
        <p:spPr>
          <a:xfrm>
            <a:off x="128330" y="116540"/>
            <a:ext cx="1467068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 smtClean="0"/>
              <a:t>有機半導体</a:t>
            </a:r>
            <a:endParaRPr lang="en-US" altLang="ja-JP" sz="2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740532" y="476674"/>
            <a:ext cx="53796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4V,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1.3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84560" y="764630"/>
          <a:ext cx="1183217" cy="363537"/>
        </p:xfrm>
        <a:graphic>
          <a:graphicData uri="http://schemas.openxmlformats.org/presentationml/2006/ole">
            <p:oleObj spid="_x0000_s520210" name="数式" r:id="rId4" imgW="596641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304910" y="764630"/>
          <a:ext cx="1207294" cy="363537"/>
        </p:xfrm>
        <a:graphic>
          <a:graphicData uri="http://schemas.openxmlformats.org/presentationml/2006/ole">
            <p:oleObj spid="_x0000_s520211" name="数式" r:id="rId5" imgW="622030" imgH="203112" progId="Equation.3">
              <p:embed/>
            </p:oleObj>
          </a:graphicData>
        </a:graphic>
      </p:graphicFrame>
      <p:pic>
        <p:nvPicPr>
          <p:cNvPr id="5" name="Picture 4" descr="C:\Users\Hiroo Azuma\Documents\spm\打ち合わせ資料・ドキュメント\東レリサーチセンター_営業試料_30March2016\東レリサーチセンター_計算課題_11July2016\Ir(piq)3_ok\stm02_current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0533" y="1268760"/>
            <a:ext cx="6982858" cy="5108572"/>
          </a:xfrm>
          <a:prstGeom prst="rect">
            <a:avLst/>
          </a:prstGeom>
          <a:noFill/>
        </p:spPr>
      </p:pic>
      <p:pic>
        <p:nvPicPr>
          <p:cNvPr id="6" name="Picture 5" descr="C:\Users\Hiroo Azuma\Documents\spm\打ち合わせ資料・ドキュメント\東レリサーチセンター_営業試料_30March2016\東レリサーチセンター_計算課題_11July2016\Ir(piq)3_ok\stm02_current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95339" y="4581128"/>
            <a:ext cx="1227931" cy="1771650"/>
          </a:xfrm>
          <a:prstGeom prst="rect">
            <a:avLst/>
          </a:prstGeom>
          <a:noFill/>
        </p:spPr>
      </p:pic>
      <p:pic>
        <p:nvPicPr>
          <p:cNvPr id="7" name="Picture 4" descr="C:\Users\Hiroo Azuma\Documents\spm\打ち合わせ資料・ドキュメント\東レリサーチセンター_営業試料_30March2016\東レリサーチセンター_計算課題_11July2016\Ir(piq)3_ok\原子配置図\Ir_piq_3_0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88671" y="1196753"/>
            <a:ext cx="5391906" cy="4804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44</Words>
  <Application>Microsoft Office PowerPoint</Application>
  <PresentationFormat>A4 210 x 297 mm</PresentationFormat>
  <Paragraphs>9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2016-10-05T05:03:00Z</dcterms:modified>
</cp:coreProperties>
</file>