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47" r:id="rId4"/>
    <p:sldId id="1248" r:id="rId5"/>
    <p:sldId id="1249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5335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38621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DFTB_ConstHeightSTM_Inorganic_026a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486390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DFTB_ConstHeightSTM_Inorganic_026b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9179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3" descr="C:\Users\Hiroo Azuma\Documents\spm\打ち合わせ資料・ドキュメント\東レリサーチセンター_営業試料_30March2016\東レリサーチセンター_計算課題_11July2016\ZnSe_ok\capture_110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506" y="1772817"/>
            <a:ext cx="5431112" cy="3086667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428498" y="188641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20620" y="188640"/>
            <a:ext cx="7722857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           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セレン化亜鉛　発光ダイオード、半導体レーザーの材料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28497" y="764704"/>
            <a:ext cx="4212468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r>
              <a:rPr lang="ja-JP" altLang="en-US" dirty="0" smtClean="0"/>
              <a:t>立方晶</a:t>
            </a:r>
            <a:r>
              <a:rPr lang="en-US" altLang="ja-JP" dirty="0" smtClean="0"/>
              <a:t>(</a:t>
            </a:r>
            <a:r>
              <a:rPr lang="ja-JP" altLang="en-US" dirty="0" smtClean="0"/>
              <a:t>空間群番号：</a:t>
            </a:r>
            <a:r>
              <a:rPr lang="en-US" altLang="ja-JP" dirty="0" smtClean="0"/>
              <a:t>216)</a:t>
            </a:r>
          </a:p>
          <a:p>
            <a:r>
              <a:rPr lang="en-US" altLang="ja-JP" dirty="0" smtClean="0"/>
              <a:t>(110)</a:t>
            </a:r>
            <a:r>
              <a:rPr lang="ja-JP" altLang="en-US" dirty="0" smtClean="0"/>
              <a:t>面</a:t>
            </a:r>
            <a:endParaRPr lang="en-US" altLang="ja-JP" dirty="0" smtClean="0"/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1626924" y="239589"/>
          <a:ext cx="796264" cy="355600"/>
        </p:xfrm>
        <a:graphic>
          <a:graphicData uri="http://schemas.openxmlformats.org/presentationml/2006/ole">
            <p:oleObj spid="_x0000_s540682" name="数式" r:id="rId5" imgW="368140" imgH="177723" progId="Equation.3">
              <p:embed/>
            </p:oleObj>
          </a:graphicData>
        </a:graphic>
      </p:graphicFrame>
      <p:cxnSp>
        <p:nvCxnSpPr>
          <p:cNvPr id="14" name="直線矢印コネクタ 13"/>
          <p:cNvCxnSpPr/>
          <p:nvPr/>
        </p:nvCxnSpPr>
        <p:spPr>
          <a:xfrm flipV="1">
            <a:off x="1364594" y="2708914"/>
            <a:ext cx="624069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>
            <a:off x="1208576" y="2132850"/>
            <a:ext cx="468052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896542" y="2708914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Se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40524" y="1844818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Zn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pic>
        <p:nvPicPr>
          <p:cNvPr id="2" name="Picture 3" descr="C:\Users\Hiroo Azuma\Documents\spm\打ち合わせ資料・ドキュメント\東レリサーチセンター_営業試料_30March2016\東レリサーチセンター_計算課題_11July2016\ZnSe_ok\ZnSe_110_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99061" y="4077073"/>
            <a:ext cx="4135238" cy="25676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18548" y="980738"/>
            <a:ext cx="550791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lang="en-US" altLang="ja-JP" dirty="0" smtClean="0"/>
              <a:t>4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0.99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856570" y="1268700"/>
          <a:ext cx="1234810" cy="363537"/>
        </p:xfrm>
        <a:graphic>
          <a:graphicData uri="http://schemas.openxmlformats.org/presentationml/2006/ole">
            <p:oleObj spid="_x0000_s541714" name="数式" r:id="rId4" imgW="622030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376920" y="1268700"/>
          <a:ext cx="1181497" cy="363537"/>
        </p:xfrm>
        <a:graphic>
          <a:graphicData uri="http://schemas.openxmlformats.org/presentationml/2006/ole">
            <p:oleObj spid="_x0000_s541715" name="数式" r:id="rId5" imgW="609336" imgH="203112" progId="Equation.3">
              <p:embed/>
            </p:oleObj>
          </a:graphicData>
        </a:graphic>
      </p:graphicFrame>
      <p:pic>
        <p:nvPicPr>
          <p:cNvPr id="62470" name="Picture 6" descr="C:\Users\Hiroo Azuma\Documents\spm\打ち合わせ資料・ドキュメント\東レリサーチセンター_営業試料_30March2016\東レリサーチセンター_計算課題_11July2016\ZnSe_ok\current_110_stm02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8541" y="1844819"/>
            <a:ext cx="7312500" cy="3928571"/>
          </a:xfrm>
          <a:prstGeom prst="rect">
            <a:avLst/>
          </a:prstGeom>
          <a:noFill/>
        </p:spPr>
      </p:pic>
      <p:pic>
        <p:nvPicPr>
          <p:cNvPr id="62471" name="Picture 7" descr="C:\Users\Hiroo Azuma\Documents\spm\打ち合わせ資料・ドキュメント\東レリサーチセンター_営業試料_30March2016\東レリサーチセンター_計算課題_11July2016\ZnSe_ok\current_110_stm02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07373" y="4005065"/>
            <a:ext cx="1186656" cy="1743075"/>
          </a:xfrm>
          <a:prstGeom prst="rect">
            <a:avLst/>
          </a:prstGeom>
          <a:noFill/>
        </p:spPr>
      </p:pic>
      <p:pic>
        <p:nvPicPr>
          <p:cNvPr id="62468" name="Picture 4" descr="C:\Users\Hiroo Azuma\Documents\spm\打ち合わせ資料・ドキュメント\東レリサーチセンター_営業試料_30March2016\東レリサーチセンター_計算課題_11July2016\ZnSe_ok\原子配置図\ZnSe_110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22697" y="2060848"/>
            <a:ext cx="5173277" cy="3228666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/>
          <p:nvPr/>
        </p:nvCxnSpPr>
        <p:spPr>
          <a:xfrm flipV="1">
            <a:off x="1676636" y="2636912"/>
            <a:ext cx="702078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208584" y="2564904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Se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cxnSp>
        <p:nvCxnSpPr>
          <p:cNvPr id="11" name="直線矢印コネクタ 10"/>
          <p:cNvCxnSpPr/>
          <p:nvPr/>
        </p:nvCxnSpPr>
        <p:spPr>
          <a:xfrm flipV="1">
            <a:off x="1754645" y="2924944"/>
            <a:ext cx="702078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1286593" y="3140968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Zn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18544" y="1052747"/>
            <a:ext cx="57631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-</a:t>
            </a:r>
            <a:r>
              <a:rPr lang="en-US" altLang="ja-JP" dirty="0" smtClean="0"/>
              <a:t>4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smtClean="0"/>
              <a:t>0.99</a:t>
            </a:r>
            <a:r>
              <a:rPr kumimoji="1" lang="en-US" altLang="ja-JP" smtClean="0"/>
              <a:t>Å</a:t>
            </a:r>
            <a:endParaRPr kumimoji="1" lang="en-US" altLang="ja-JP" dirty="0" smtClean="0"/>
          </a:p>
          <a:p>
            <a:r>
              <a:rPr lang="ja-JP" altLang="en-US" dirty="0" smtClean="0"/>
              <a:t>最大電流　　　　　　　　    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   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856570" y="1340710"/>
          <a:ext cx="1410229" cy="363537"/>
        </p:xfrm>
        <a:graphic>
          <a:graphicData uri="http://schemas.openxmlformats.org/presentationml/2006/ole">
            <p:oleObj spid="_x0000_s542738" name="数式" r:id="rId4" imgW="710891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664960" y="1340710"/>
          <a:ext cx="1380992" cy="363537"/>
        </p:xfrm>
        <a:graphic>
          <a:graphicData uri="http://schemas.openxmlformats.org/presentationml/2006/ole">
            <p:oleObj spid="_x0000_s542739" name="数式" r:id="rId5" imgW="710891" imgH="203112" progId="Equation.3">
              <p:embed/>
            </p:oleObj>
          </a:graphicData>
        </a:graphic>
      </p:graphicFrame>
      <p:pic>
        <p:nvPicPr>
          <p:cNvPr id="5" name="Picture 4" descr="C:\Users\Hiroo Azuma\Documents\spm\打ち合わせ資料・ドキュメント\東レリサーチセンター_営業試料_30March2016\東レリサーチセンター_計算課題_11July2016\ZnSe_ok\current_110_stm11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8541" y="1844825"/>
            <a:ext cx="7106151" cy="3845239"/>
          </a:xfrm>
          <a:prstGeom prst="rect">
            <a:avLst/>
          </a:prstGeom>
          <a:noFill/>
        </p:spPr>
      </p:pic>
      <p:pic>
        <p:nvPicPr>
          <p:cNvPr id="6" name="Picture 5" descr="C:\Users\Hiroo Azuma\Documents\spm\打ち合わせ資料・ドキュメント\東レリサーチセンター_営業試料_30March2016\東レリサーチセンター_計算課題_11July2016\ZnSe_ok\current_110_stm11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95338" y="4005064"/>
            <a:ext cx="1166019" cy="1695450"/>
          </a:xfrm>
          <a:prstGeom prst="rect">
            <a:avLst/>
          </a:prstGeom>
          <a:noFill/>
        </p:spPr>
      </p:pic>
      <p:pic>
        <p:nvPicPr>
          <p:cNvPr id="13" name="Picture 4" descr="C:\Users\Hiroo Azuma\Documents\spm\打ち合わせ資料・ドキュメント\東レリサーチセンター_営業試料_30March2016\東レリサーチセンター_計算課題_11July2016\ZnSe_ok\原子配置図\ZnSe_110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4689" y="1988840"/>
            <a:ext cx="5173277" cy="3228666"/>
          </a:xfrm>
          <a:prstGeom prst="rect">
            <a:avLst/>
          </a:prstGeom>
          <a:noFill/>
        </p:spPr>
      </p:pic>
      <p:cxnSp>
        <p:nvCxnSpPr>
          <p:cNvPr id="8" name="直線矢印コネクタ 7"/>
          <p:cNvCxnSpPr/>
          <p:nvPr/>
        </p:nvCxnSpPr>
        <p:spPr>
          <a:xfrm flipV="1">
            <a:off x="1676636" y="2924944"/>
            <a:ext cx="624069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/>
          <p:nvPr/>
        </p:nvCxnSpPr>
        <p:spPr>
          <a:xfrm>
            <a:off x="1676636" y="2564904"/>
            <a:ext cx="62406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208584" y="2492896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Se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286593" y="3068960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Zn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71</Words>
  <Application>Microsoft Office PowerPoint</Application>
  <PresentationFormat>A4 210 x 297 mm</PresentationFormat>
  <Paragraphs>20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  <vt:lpstr>スライド 3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2016-10-05T04:58:30Z</dcterms:modified>
</cp:coreProperties>
</file>