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</p:sldMasterIdLst>
  <p:notesMasterIdLst>
    <p:notesMasterId r:id="rId6"/>
  </p:notesMasterIdLst>
  <p:handoutMasterIdLst>
    <p:handoutMasterId r:id="rId7"/>
  </p:handoutMasterIdLst>
  <p:sldIdLst>
    <p:sldId id="1217" r:id="rId4"/>
    <p:sldId id="1218" r:id="rId5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99"/>
    <a:srgbClr val="008000"/>
    <a:srgbClr val="FF0000"/>
    <a:srgbClr val="66CCFF"/>
    <a:srgbClr val="663300"/>
    <a:srgbClr val="33CC33"/>
    <a:srgbClr val="CCFFFF"/>
    <a:srgbClr val="EAF4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68" autoAdjust="0"/>
    <p:restoredTop sz="86401" autoAdjust="0"/>
  </p:normalViewPr>
  <p:slideViewPr>
    <p:cSldViewPr>
      <p:cViewPr varScale="1">
        <p:scale>
          <a:sx n="100" d="100"/>
          <a:sy n="100" d="100"/>
        </p:scale>
        <p:origin x="-1692" y="-90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-5569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2A2294-EB08-47FD-A434-49C06D54B1E1}" type="slidenum">
              <a:rPr lang="en-US" altLang="ja-JP" smtClean="0"/>
              <a:pPr>
                <a:defRPr/>
              </a:pPr>
              <a:t>1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430741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DFTB_ConstHeightSTM_Organic_012</a:t>
            </a:r>
            <a:endParaRPr lang="en-US" altLang="ja-JP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2A2294-EB08-47FD-A434-49C06D54B1E1}" type="slidenum">
              <a:rPr lang="en-US" altLang="ja-JP" smtClean="0"/>
              <a:pPr>
                <a:defRPr/>
              </a:pPr>
              <a:t>2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4490698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3196" y="2130652"/>
            <a:ext cx="8419609" cy="146957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6392" y="3885974"/>
            <a:ext cx="6933217" cy="1753054"/>
          </a:xfrm>
        </p:spPr>
        <p:txBody>
          <a:bodyPr/>
          <a:lstStyle>
            <a:lvl1pPr marL="0" indent="0" algn="ctr">
              <a:buNone/>
              <a:defRPr/>
            </a:lvl1pPr>
            <a:lvl2pPr marL="342077" indent="0" algn="ctr">
              <a:buNone/>
              <a:defRPr/>
            </a:lvl2pPr>
            <a:lvl3pPr marL="684154" indent="0" algn="ctr">
              <a:buNone/>
              <a:defRPr/>
            </a:lvl3pPr>
            <a:lvl4pPr marL="1026231" indent="0" algn="ctr">
              <a:buNone/>
              <a:defRPr/>
            </a:lvl4pPr>
            <a:lvl5pPr marL="1368308" indent="0" algn="ctr">
              <a:buNone/>
              <a:defRPr/>
            </a:lvl5pPr>
            <a:lvl6pPr marL="1710385" indent="0" algn="ctr">
              <a:buNone/>
              <a:defRPr/>
            </a:lvl6pPr>
            <a:lvl7pPr marL="2052462" indent="0" algn="ctr">
              <a:buNone/>
              <a:defRPr/>
            </a:lvl7pPr>
            <a:lvl8pPr marL="2394539" indent="0" algn="ctr">
              <a:buNone/>
              <a:defRPr/>
            </a:lvl8pPr>
            <a:lvl9pPr marL="2736616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1EC2E9-ED98-4AAA-A14D-F999593847FA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D1D23-BD98-415A-A9A4-A44C26FE89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391253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2B461-08AD-4D39-A8FA-1853C32E4C6B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807F5-E55A-48EB-BB8E-3BEBF844BF33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664107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447"/>
            <a:ext cx="8419609" cy="1362982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259"/>
            <a:ext cx="8419609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077" indent="0">
              <a:buNone/>
              <a:defRPr sz="1300"/>
            </a:lvl2pPr>
            <a:lvl3pPr marL="684154" indent="0">
              <a:buNone/>
              <a:defRPr sz="1200"/>
            </a:lvl3pPr>
            <a:lvl4pPr marL="1026231" indent="0">
              <a:buNone/>
              <a:defRPr sz="1000"/>
            </a:lvl4pPr>
            <a:lvl5pPr marL="1368308" indent="0">
              <a:buNone/>
              <a:defRPr sz="1000"/>
            </a:lvl5pPr>
            <a:lvl6pPr marL="1710385" indent="0">
              <a:buNone/>
              <a:defRPr sz="1000"/>
            </a:lvl6pPr>
            <a:lvl7pPr marL="2052462" indent="0">
              <a:buNone/>
              <a:defRPr sz="1000"/>
            </a:lvl7pPr>
            <a:lvl8pPr marL="2394539" indent="0">
              <a:buNone/>
              <a:defRPr sz="1000"/>
            </a:lvl8pPr>
            <a:lvl9pPr marL="2736616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E0542-0053-4B43-8837-BAE0EAF55B4B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6CA4A-6E5B-4BC7-B949-3A3ED981AFA0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36602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055" y="1599974"/>
            <a:ext cx="4398981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1964" y="1599974"/>
            <a:ext cx="4398982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2D2030-2819-4C22-B967-F3C7FD09AC3E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14746-89B1-4CA5-86DD-74E7051B4CD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435020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055" y="1535339"/>
            <a:ext cx="4376869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055" y="2174875"/>
            <a:ext cx="4376869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1619" y="1535339"/>
            <a:ext cx="4379327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1619" y="2174875"/>
            <a:ext cx="4379327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30DDC-F9AB-4081-A208-0D352056964A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FBAA5-7DB6-4EAB-8E71-DF990DD96C3E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508330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73050" y="388800"/>
            <a:ext cx="96329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3484E-2383-4B4E-918A-D1A0431F0165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2773E-3BF8-4423-9261-CE49E4F2696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943702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4C478-F5E8-4461-8EE4-93FBE4EA93C8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71F5F-0BA5-42A0-9500-0BB38E3AABB0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001680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055" y="273278"/>
            <a:ext cx="3259005" cy="1162276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217" y="273278"/>
            <a:ext cx="5537729" cy="585333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055" y="1435554"/>
            <a:ext cx="3259005" cy="4691063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BFB8F-6A19-46D6-ABDB-B592F66C6966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CEE1B1-DFBE-4AE9-AEB3-20B1D39C9C3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552379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2137" y="4801054"/>
            <a:ext cx="5943109" cy="56583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2137" y="612322"/>
            <a:ext cx="5943109" cy="4115027"/>
          </a:xfrm>
        </p:spPr>
        <p:txBody>
          <a:bodyPr lIns="91385" tIns="45694" rIns="91385" bIns="45694"/>
          <a:lstStyle>
            <a:lvl1pPr marL="0" indent="0">
              <a:buNone/>
              <a:defRPr sz="2400"/>
            </a:lvl1pPr>
            <a:lvl2pPr marL="342077" indent="0">
              <a:buNone/>
              <a:defRPr sz="2100"/>
            </a:lvl2pPr>
            <a:lvl3pPr marL="684154" indent="0">
              <a:buNone/>
              <a:defRPr sz="1800"/>
            </a:lvl3pPr>
            <a:lvl4pPr marL="1026231" indent="0">
              <a:buNone/>
              <a:defRPr sz="1500"/>
            </a:lvl4pPr>
            <a:lvl5pPr marL="1368308" indent="0">
              <a:buNone/>
              <a:defRPr sz="1500"/>
            </a:lvl5pPr>
            <a:lvl6pPr marL="1710385" indent="0">
              <a:buNone/>
              <a:defRPr sz="1500"/>
            </a:lvl6pPr>
            <a:lvl7pPr marL="2052462" indent="0">
              <a:buNone/>
              <a:defRPr sz="1500"/>
            </a:lvl7pPr>
            <a:lvl8pPr marL="2394539" indent="0">
              <a:buNone/>
              <a:defRPr sz="1500"/>
            </a:lvl8pPr>
            <a:lvl9pPr marL="2736616" indent="0">
              <a:buNone/>
              <a:defRPr sz="15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2137" y="5366885"/>
            <a:ext cx="5943109" cy="805089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E3705-C879-449D-8F3F-4B8511A0CA5F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21070-5FCB-4818-B23A-2C102552D36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74829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D1B66-7098-446A-BABE-FE6E57C0446F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C9FA2-9EFB-4662-9CF0-9DB84F07484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428582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2588" y="274411"/>
            <a:ext cx="2228359" cy="5852206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055" y="274411"/>
            <a:ext cx="6569604" cy="5852206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53B1B-7420-4F0E-A42B-7D2C93C66755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F481DE-9493-4449-858B-F998ED539D3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024100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495300" y="274638"/>
            <a:ext cx="8915400" cy="5851525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012D8-3E37-4E2D-A090-F01A19466F0F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188C13-D9AC-4350-BC08-4286F7A5263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552569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8950" y="0"/>
            <a:ext cx="94170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45735-D5E2-431D-99F5-ED24F348CE1F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E2BCB6-3CE5-446F-9637-2A847AC25299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8875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8695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448356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355418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557564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3267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754924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8324605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898693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714310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46789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350537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12193281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8760495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2509075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9645774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7132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4293729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62717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8923332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4151351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3469940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D5329F4-A16A-4F21-B542-345A4238474A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624638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7300" y="6524625"/>
            <a:ext cx="23114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10800" rIns="91353" bIns="10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426B458-398C-4FEF-9BC9-2823CF8E91A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405" r:id="rId2"/>
    <p:sldLayoutId id="2147484372" r:id="rId3"/>
    <p:sldLayoutId id="2147484373" r:id="rId4"/>
    <p:sldLayoutId id="2147484374" r:id="rId5"/>
    <p:sldLayoutId id="2147484375" r:id="rId6"/>
    <p:sldLayoutId id="2147484376" r:id="rId7"/>
    <p:sldLayoutId id="2147484377" r:id="rId8"/>
    <p:sldLayoutId id="2147484378" r:id="rId9"/>
    <p:sldLayoutId id="2147484379" r:id="rId10"/>
    <p:sldLayoutId id="2147484380" r:id="rId11"/>
    <p:sldLayoutId id="2147484381" r:id="rId12"/>
    <p:sldLayoutId id="2147484382" r:id="rId13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5pPr>
      <a:lvl6pPr marL="342077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6pPr>
      <a:lvl7pPr marL="684154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7pPr>
      <a:lvl8pPr marL="1026231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8pPr>
      <a:lvl9pPr marL="1368308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>
          <a:solidFill>
            <a:schemeClr val="tx1"/>
          </a:solidFill>
          <a:latin typeface="+mn-lt"/>
          <a:ea typeface="+mn-ea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399290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741367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083444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425521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077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4154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231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68308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385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2462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4539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36616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4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3.wmf"/><Relationship Id="rId10" Type="http://schemas.openxmlformats.org/officeDocument/2006/relationships/image" Target="../media/image7.png"/><Relationship Id="rId4" Type="http://schemas.openxmlformats.org/officeDocument/2006/relationships/oleObject" Target="../embeddings/oleObject1.bin"/><Relationship Id="rId9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テキスト ボックス 9"/>
          <p:cNvSpPr txBox="1"/>
          <p:nvPr/>
        </p:nvSpPr>
        <p:spPr>
          <a:xfrm>
            <a:off x="2648680" y="1351756"/>
            <a:ext cx="6712094" cy="400110"/>
          </a:xfrm>
          <a:prstGeom prst="rect">
            <a:avLst/>
          </a:prstGeom>
          <a:gradFill rotWithShape="1">
            <a:gsLst>
              <a:gs pos="0">
                <a:srgbClr val="9BBB59">
                  <a:tint val="50000"/>
                  <a:satMod val="300000"/>
                </a:srgbClr>
              </a:gs>
              <a:gs pos="35000">
                <a:srgbClr val="9BBB59">
                  <a:tint val="37000"/>
                  <a:satMod val="300000"/>
                </a:srgbClr>
              </a:gs>
              <a:gs pos="100000">
                <a:srgbClr val="9BBB59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2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Alq3: </a:t>
            </a:r>
            <a:r>
              <a:rPr kumimoji="0" lang="ja-JP" alt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トリス</a:t>
            </a:r>
            <a:r>
              <a:rPr kumimoji="0" lang="en-US" altLang="ja-JP" sz="2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(8-</a:t>
            </a:r>
            <a:r>
              <a:rPr kumimoji="0" lang="ja-JP" alt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ヒドロキシキノリン</a:t>
            </a:r>
            <a:r>
              <a:rPr kumimoji="0" lang="en-US" altLang="ja-JP" sz="2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)</a:t>
            </a:r>
            <a:r>
              <a:rPr kumimoji="0" lang="ja-JP" alt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アルミニウム</a:t>
            </a:r>
            <a:r>
              <a:rPr kumimoji="0" lang="en-US" altLang="ja-JP" sz="2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[</a:t>
            </a:r>
            <a:r>
              <a:rPr kumimoji="0" lang="ja-JP" alt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有機</a:t>
            </a:r>
            <a:r>
              <a:rPr kumimoji="0" lang="en-US" altLang="ja-JP" sz="2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EL</a:t>
            </a:r>
            <a:r>
              <a:rPr kumimoji="0" lang="ja-JP" alt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の一種</a:t>
            </a:r>
            <a:r>
              <a:rPr kumimoji="0" lang="en-US" altLang="ja-JP" sz="2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]</a:t>
            </a:r>
            <a:endParaRPr kumimoji="0" lang="ja-JP" altLang="en-US" sz="20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323528" y="3645024"/>
            <a:ext cx="36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ja-JP" altLang="en-US" dirty="0" smtClean="0">
                <a:solidFill>
                  <a:prstClr val="black"/>
                </a:solidFill>
                <a:latin typeface="Calibri"/>
              </a:rPr>
              <a:t>水素終端されたシリコン探針を使用</a:t>
            </a:r>
            <a:endParaRPr lang="en-US" altLang="ja-JP" dirty="0" smtClean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12" name="Picture 2" descr="http://www.sigmaaldrich.com/content/dam/sigma-aldrich/structure7/151/mfcd00191693.eps/_jcr_content/renditions/mfcd00191693-large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44" y="1340768"/>
            <a:ext cx="2040255" cy="2057400"/>
          </a:xfrm>
          <a:prstGeom prst="rect">
            <a:avLst/>
          </a:prstGeom>
          <a:noFill/>
        </p:spPr>
      </p:pic>
      <p:pic>
        <p:nvPicPr>
          <p:cNvPr id="14" name="Picture 1" descr="C:\Users\Hiroo Azuma\Documents\spm\SONY_calc_example_22June2016\SONY\Alq3\Alq3_capture_d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11960" y="3645024"/>
            <a:ext cx="4573810" cy="2898095"/>
          </a:xfrm>
          <a:prstGeom prst="rect">
            <a:avLst/>
          </a:prstGeom>
          <a:noFill/>
        </p:spPr>
      </p:pic>
      <p:sp>
        <p:nvSpPr>
          <p:cNvPr id="15" name="テキスト ボックス 14"/>
          <p:cNvSpPr txBox="1"/>
          <p:nvPr/>
        </p:nvSpPr>
        <p:spPr>
          <a:xfrm>
            <a:off x="-15875" y="-11113"/>
            <a:ext cx="1898277" cy="400110"/>
          </a:xfrm>
          <a:prstGeom prst="rect">
            <a:avLst/>
          </a:prstGeom>
          <a:gradFill rotWithShape="1">
            <a:gsLst>
              <a:gs pos="0">
                <a:srgbClr val="F79646">
                  <a:tint val="50000"/>
                  <a:satMod val="300000"/>
                </a:srgbClr>
              </a:gs>
              <a:gs pos="35000">
                <a:srgbClr val="F79646">
                  <a:tint val="37000"/>
                  <a:satMod val="300000"/>
                </a:srgbClr>
              </a:gs>
              <a:gs pos="100000">
                <a:srgbClr val="F7964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ja-JP" altLang="en-US" sz="2000" kern="0" dirty="0" smtClean="0">
                <a:solidFill>
                  <a:prstClr val="black"/>
                </a:solidFill>
                <a:latin typeface="Calibri"/>
              </a:rPr>
              <a:t>エレクトロニクス</a:t>
            </a:r>
            <a:endParaRPr kumimoji="0" lang="ja-JP" altLang="en-US" sz="2000" kern="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" name="タイトル 1"/>
          <p:cNvSpPr>
            <a:spLocks noGrp="1"/>
          </p:cNvSpPr>
          <p:nvPr>
            <p:ph type="title"/>
          </p:nvPr>
        </p:nvSpPr>
        <p:spPr>
          <a:xfrm>
            <a:off x="273050" y="388800"/>
            <a:ext cx="9632950" cy="549275"/>
          </a:xfrm>
        </p:spPr>
        <p:txBody>
          <a:bodyPr/>
          <a:lstStyle/>
          <a:p>
            <a:r>
              <a:rPr lang="en-US" altLang="ja-JP" dirty="0"/>
              <a:t>【DFTB】</a:t>
            </a:r>
            <a:r>
              <a:rPr lang="ja-JP" altLang="ja-JP" dirty="0"/>
              <a:t> </a:t>
            </a:r>
            <a:r>
              <a:rPr lang="en-US" altLang="ja-JP" dirty="0"/>
              <a:t>Alq3</a:t>
            </a:r>
            <a:r>
              <a:rPr lang="ja-JP" altLang="en-US" dirty="0"/>
              <a:t>の</a:t>
            </a:r>
            <a:r>
              <a:rPr lang="en-US" altLang="ja-JP" dirty="0"/>
              <a:t>STM</a:t>
            </a:r>
            <a:r>
              <a:rPr lang="ja-JP" altLang="en-US" dirty="0"/>
              <a:t>像および</a:t>
            </a:r>
            <a:r>
              <a:rPr lang="en-US" altLang="ja-JP" dirty="0"/>
              <a:t>AFM</a:t>
            </a:r>
            <a:r>
              <a:rPr lang="ja-JP" altLang="en-US" dirty="0"/>
              <a:t>像</a:t>
            </a:r>
          </a:p>
        </p:txBody>
      </p:sp>
    </p:spTree>
    <p:extLst>
      <p:ext uri="{BB962C8B-B14F-4D97-AF65-F5344CB8AC3E}">
        <p14:creationId xmlns:p14="http://schemas.microsoft.com/office/powerpoint/2010/main" val="28405920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テキスト ボックス 14"/>
          <p:cNvSpPr txBox="1"/>
          <p:nvPr/>
        </p:nvSpPr>
        <p:spPr>
          <a:xfrm>
            <a:off x="-15875" y="-11113"/>
            <a:ext cx="1898277" cy="400110"/>
          </a:xfrm>
          <a:prstGeom prst="rect">
            <a:avLst/>
          </a:prstGeom>
          <a:gradFill rotWithShape="1">
            <a:gsLst>
              <a:gs pos="0">
                <a:srgbClr val="F79646">
                  <a:tint val="50000"/>
                  <a:satMod val="300000"/>
                </a:srgbClr>
              </a:gs>
              <a:gs pos="35000">
                <a:srgbClr val="F79646">
                  <a:tint val="37000"/>
                  <a:satMod val="300000"/>
                </a:srgbClr>
              </a:gs>
              <a:gs pos="100000">
                <a:srgbClr val="F7964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ja-JP" altLang="en-US" sz="2000" kern="0" dirty="0" smtClean="0">
                <a:solidFill>
                  <a:prstClr val="black"/>
                </a:solidFill>
                <a:latin typeface="Calibri"/>
              </a:rPr>
              <a:t>エレクトロニクス</a:t>
            </a:r>
            <a:endParaRPr kumimoji="0" lang="ja-JP" altLang="en-US" sz="2000" kern="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" name="タイトル 1"/>
          <p:cNvSpPr>
            <a:spLocks noGrp="1"/>
          </p:cNvSpPr>
          <p:nvPr>
            <p:ph type="title"/>
          </p:nvPr>
        </p:nvSpPr>
        <p:spPr>
          <a:xfrm>
            <a:off x="273050" y="388800"/>
            <a:ext cx="9632950" cy="549275"/>
          </a:xfrm>
        </p:spPr>
        <p:txBody>
          <a:bodyPr/>
          <a:lstStyle/>
          <a:p>
            <a:r>
              <a:rPr lang="en-US" altLang="ja-JP" dirty="0"/>
              <a:t>【DFTB】</a:t>
            </a:r>
            <a:r>
              <a:rPr lang="ja-JP" altLang="ja-JP" dirty="0"/>
              <a:t> </a:t>
            </a:r>
            <a:r>
              <a:rPr lang="en-US" altLang="ja-JP" dirty="0"/>
              <a:t>Alq3</a:t>
            </a:r>
            <a:r>
              <a:rPr lang="ja-JP" altLang="en-US" dirty="0" smtClean="0"/>
              <a:t>の</a:t>
            </a:r>
            <a:r>
              <a:rPr lang="en-US" altLang="ja-JP" dirty="0"/>
              <a:t>constant </a:t>
            </a:r>
            <a:r>
              <a:rPr lang="en-US" altLang="ja-JP" kern="1200" dirty="0"/>
              <a:t>height </a:t>
            </a:r>
            <a:r>
              <a:rPr lang="en-US" altLang="ja-JP" dirty="0"/>
              <a:t>STM</a:t>
            </a:r>
            <a:r>
              <a:rPr lang="ja-JP" altLang="ja-JP" dirty="0"/>
              <a:t>像</a:t>
            </a:r>
            <a:endParaRPr lang="ja-JP" altLang="en-US" dirty="0"/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755576" y="980660"/>
            <a:ext cx="5332422" cy="646331"/>
          </a:xfrm>
          <a:prstGeom prst="rect">
            <a:avLst/>
          </a:prstGeom>
          <a:gradFill rotWithShape="1">
            <a:gsLst>
              <a:gs pos="0">
                <a:srgbClr val="F79646">
                  <a:tint val="50000"/>
                  <a:satMod val="300000"/>
                </a:srgbClr>
              </a:gs>
              <a:gs pos="35000">
                <a:srgbClr val="F79646">
                  <a:tint val="37000"/>
                  <a:satMod val="300000"/>
                </a:srgbClr>
              </a:gs>
              <a:gs pos="100000">
                <a:srgbClr val="F7964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STM</a:t>
            </a:r>
            <a:r>
              <a:rPr kumimoji="0" lang="ja-JP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画像</a:t>
            </a:r>
            <a:r>
              <a:rPr kumimoji="0" lang="en-US" altLang="ja-JP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:</a:t>
            </a:r>
            <a:r>
              <a:rPr kumimoji="0" lang="ja-JP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 印加電圧</a:t>
            </a:r>
            <a:r>
              <a:rPr kumimoji="0" lang="en-US" altLang="ja-JP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4V, </a:t>
            </a:r>
            <a:r>
              <a:rPr kumimoji="0" lang="ja-JP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探針と試料の最短距離</a:t>
            </a:r>
            <a:r>
              <a:rPr kumimoji="0" lang="en-US" altLang="ja-JP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0.46Å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最大電流　　　　　　　　</a:t>
            </a:r>
            <a:r>
              <a:rPr kumimoji="0" lang="en-US" altLang="ja-JP" sz="18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nA</a:t>
            </a:r>
            <a:r>
              <a:rPr kumimoji="0" lang="ja-JP" altLang="en-US" sz="18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、</a:t>
            </a:r>
            <a:r>
              <a:rPr kumimoji="0" lang="ja-JP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最小電流　　　　　　　   </a:t>
            </a:r>
            <a:r>
              <a:rPr kumimoji="0" lang="en-US" altLang="ja-JP" sz="18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nA</a:t>
            </a:r>
            <a:endParaRPr kumimoji="0" lang="ja-JP" altLang="en-US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graphicFrame>
        <p:nvGraphicFramePr>
          <p:cNvPr id="21" name="オブジェクト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90882119"/>
              </p:ext>
            </p:extLst>
          </p:nvPr>
        </p:nvGraphicFramePr>
        <p:xfrm>
          <a:off x="1835696" y="1268692"/>
          <a:ext cx="1114425" cy="363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570" name="数式" r:id="rId4" imgW="609480" imgH="203040" progId="Equation.3">
                  <p:embed/>
                </p:oleObj>
              </mc:Choice>
              <mc:Fallback>
                <p:oleObj name="数式" r:id="rId4" imgW="6094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5696" y="1268692"/>
                        <a:ext cx="1114425" cy="363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23963056"/>
              </p:ext>
            </p:extLst>
          </p:nvPr>
        </p:nvGraphicFramePr>
        <p:xfrm>
          <a:off x="4355976" y="1268692"/>
          <a:ext cx="1112837" cy="363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571" name="数式" r:id="rId6" imgW="622080" imgH="203040" progId="Equation.3">
                  <p:embed/>
                </p:oleObj>
              </mc:Choice>
              <mc:Fallback>
                <p:oleObj name="数式" r:id="rId6" imgW="6220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55976" y="1268692"/>
                        <a:ext cx="1112837" cy="363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3" name="Picture 4" descr="C:\Users\Hiroo Azuma\Documents\spm\SONY_calc_example_22June2016\SONY\Alq3\DFTB\STM\stm03\Alq3_current_d1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187624" y="2060780"/>
            <a:ext cx="5314950" cy="4619625"/>
          </a:xfrm>
          <a:prstGeom prst="rect">
            <a:avLst/>
          </a:prstGeom>
          <a:noFill/>
        </p:spPr>
      </p:pic>
      <p:pic>
        <p:nvPicPr>
          <p:cNvPr id="24" name="Picture 5" descr="C:\Users\Hiroo Azuma\Documents\spm\SONY_calc_example_22June2016\SONY\Alq3\DFTB\STM\stm03\Alq3_current_d2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804248" y="4941100"/>
            <a:ext cx="1028700" cy="1762125"/>
          </a:xfrm>
          <a:prstGeom prst="rect">
            <a:avLst/>
          </a:prstGeom>
          <a:noFill/>
        </p:spPr>
      </p:pic>
      <p:pic>
        <p:nvPicPr>
          <p:cNvPr id="25" name="Picture 5" descr="C:\Users\Hiroo Azuma\Documents\spm\SONY_calc_example_22June2016\SONY\Alq3\Alq3_01_d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123728" y="2348812"/>
            <a:ext cx="3960440" cy="36927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39757452"/>
      </p:ext>
    </p:extLst>
  </p:cSld>
  <p:clrMapOvr>
    <a:masterClrMapping/>
  </p:clrMapOvr>
</p:sld>
</file>

<file path=ppt/theme/theme1.xml><?xml version="1.0" encoding="utf-8"?>
<a:theme xmlns:a="http://schemas.openxmlformats.org/drawingml/2006/main" name="標準デザイン">
  <a:themeElements>
    <a:clrScheme name="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14520</TotalTime>
  <Words>63</Words>
  <Application>Microsoft Office PowerPoint</Application>
  <PresentationFormat>A4 210 x 297 mm</PresentationFormat>
  <Paragraphs>11</Paragraphs>
  <Slides>2</Slides>
  <Notes>2</Notes>
  <HiddenSlides>0</HiddenSlides>
  <MMClips>0</MMClips>
  <ScaleCrop>false</ScaleCrop>
  <HeadingPairs>
    <vt:vector size="6" baseType="variant">
      <vt:variant>
        <vt:lpstr>テーマ</vt:lpstr>
      </vt:variant>
      <vt:variant>
        <vt:i4>3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6" baseType="lpstr">
      <vt:lpstr>標準デザイン</vt:lpstr>
      <vt:lpstr>デザインの設定</vt:lpstr>
      <vt:lpstr>1_標準デザイン</vt:lpstr>
      <vt:lpstr>数式</vt:lpstr>
      <vt:lpstr>【DFTB】 Alq3のSTM像およびAFM像</vt:lpstr>
      <vt:lpstr>【DFTB】 Alq3のconstant height STM像</vt:lpstr>
    </vt:vector>
  </TitlesOfParts>
  <Company>AAS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ogata</cp:lastModifiedBy>
  <cp:revision>1020</cp:revision>
  <dcterms:created xsi:type="dcterms:W3CDTF">2014-03-31T02:49:52Z</dcterms:created>
  <dcterms:modified xsi:type="dcterms:W3CDTF">2016-09-01T04:03:05Z</dcterms:modified>
</cp:coreProperties>
</file>