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6"/>
  </p:notesMasterIdLst>
  <p:handoutMasterIdLst>
    <p:handoutMasterId r:id="rId7"/>
  </p:handoutMasterIdLst>
  <p:sldIdLst>
    <p:sldId id="1080" r:id="rId3"/>
    <p:sldId id="1087" r:id="rId4"/>
    <p:sldId id="1088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7750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6D56D5B-7EFD-42F4-9053-602EAB18754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97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8979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56EF7880-B9D8-4C07-B226-CC0DC982B468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444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184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DFTB_ConstHeightSTM_Organic_009</a:t>
            </a:r>
            <a:r>
              <a:rPr lang="en-US" altLang="ja-JP" dirty="0" smtClean="0"/>
              <a:t> </a:t>
            </a:r>
            <a:endParaRPr lang="en-US" altLang="zh-TW" dirty="0" smtClean="0"/>
          </a:p>
        </p:txBody>
      </p:sp>
      <p:sp>
        <p:nvSpPr>
          <p:cNvPr id="29184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C539A07-F84B-4246-90F6-A4113EC27395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3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36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/>
          <p:cNvSpPr txBox="1"/>
          <p:nvPr/>
        </p:nvSpPr>
        <p:spPr>
          <a:xfrm>
            <a:off x="584200" y="981075"/>
            <a:ext cx="3106941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 smtClean="0"/>
              <a:t>分子の</a:t>
            </a:r>
            <a:r>
              <a:rPr lang="ja-JP" altLang="en-US" sz="2000" dirty="0"/>
              <a:t>位置関係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24946" y="4941210"/>
            <a:ext cx="4992687" cy="708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このような条件下で</a:t>
            </a:r>
            <a:r>
              <a:rPr lang="en-US" altLang="ja-JP" sz="2000" dirty="0"/>
              <a:t>DFTB</a:t>
            </a:r>
            <a:r>
              <a:rPr lang="ja-JP" altLang="en-US" sz="2000" dirty="0"/>
              <a:t>により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シミュレーションを行う</a:t>
            </a:r>
          </a:p>
        </p:txBody>
      </p:sp>
      <p:sp>
        <p:nvSpPr>
          <p:cNvPr id="2764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</a:t>
            </a:r>
            <a:r>
              <a:rPr lang="en-US" altLang="ja-JP" dirty="0" err="1" smtClean="0"/>
              <a:t>DFTB】Au</a:t>
            </a:r>
            <a:r>
              <a:rPr lang="en-US" altLang="ja-JP" dirty="0" smtClean="0"/>
              <a:t>(111)</a:t>
            </a:r>
            <a:r>
              <a:rPr lang="ja-JP" altLang="ja-JP" dirty="0" smtClean="0"/>
              <a:t>面上での</a:t>
            </a:r>
            <a:r>
              <a:rPr lang="en-US" altLang="ja-JP" dirty="0" err="1" smtClean="0"/>
              <a:t>coronene</a:t>
            </a:r>
            <a:r>
              <a:rPr lang="ja-JP" altLang="ja-JP" dirty="0" smtClean="0"/>
              <a:t>分子吸着構造の</a:t>
            </a:r>
            <a:r>
              <a:rPr lang="en-US" altLang="ja-JP" dirty="0" smtClean="0"/>
              <a:t>STM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  <p:pic>
        <p:nvPicPr>
          <p:cNvPr id="7" name="Picture 2" descr="C:\Users\Hiroo Azuma\Documents\spm\AuCoronene_朝岡先生_原子力研究開発機構\作業報告_20160210\AuCoronene82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" y="1556740"/>
            <a:ext cx="56737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286628" y="2086677"/>
            <a:ext cx="3275012" cy="16303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分子は、</a:t>
            </a:r>
            <a:r>
              <a:rPr lang="en-US" altLang="ja-JP" sz="2000" dirty="0"/>
              <a:t>Au(111)</a:t>
            </a:r>
            <a:r>
              <a:rPr lang="ja-JP" altLang="en-US" sz="2000" dirty="0"/>
              <a:t>面に対して</a:t>
            </a:r>
            <a:r>
              <a:rPr lang="en-US" altLang="ja-JP" sz="2000" dirty="0"/>
              <a:t>40°</a:t>
            </a:r>
            <a:r>
              <a:rPr lang="ja-JP" altLang="en-US" sz="2000" dirty="0"/>
              <a:t>傾いているとする。</a:t>
            </a:r>
            <a:r>
              <a:rPr lang="en-US" altLang="ja-JP" sz="2000" dirty="0" err="1"/>
              <a:t>Coronene</a:t>
            </a:r>
            <a:r>
              <a:rPr lang="ja-JP" altLang="en-US" sz="2000" dirty="0"/>
              <a:t>分子の下にアルカリ金属原子が配置されているとする。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0" name="Picture 2" descr="C:\Users\Hiroo Azuma\Documents\spm\AuCoronene_朝岡先生_原子力研究開発機構\作業報告_20160210\AuCoronene84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2349500"/>
            <a:ext cx="4465637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8771" name="Picture 3" descr="C:\Users\Hiroo Azuma\Documents\spm\AuCoronene_朝岡先生_原子力研究開発機構\作業報告_20160210\AuCoronene84_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2349500"/>
            <a:ext cx="4465637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50838" y="260350"/>
            <a:ext cx="9204325" cy="7080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/>
              <a:t>Au(111)</a:t>
            </a:r>
            <a:r>
              <a:rPr lang="ja-JP" altLang="en-US" sz="2000" dirty="0"/>
              <a:t>面上に</a:t>
            </a:r>
            <a:r>
              <a:rPr lang="en-US" altLang="ja-JP" sz="2000" dirty="0" err="1"/>
              <a:t>Coronene</a:t>
            </a:r>
            <a:r>
              <a:rPr lang="ja-JP" altLang="en-US" sz="2000" dirty="0"/>
              <a:t>分子、</a:t>
            </a:r>
            <a:r>
              <a:rPr lang="en-US" altLang="ja-JP" sz="2000" dirty="0"/>
              <a:t>Na</a:t>
            </a:r>
            <a:r>
              <a:rPr lang="ja-JP" altLang="en-US" sz="2000" dirty="0"/>
              <a:t>原子を配置した図：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/>
              <a:t>H</a:t>
            </a:r>
            <a:r>
              <a:rPr lang="ja-JP" altLang="en-US" sz="2000" dirty="0"/>
              <a:t>原子で終端された</a:t>
            </a:r>
            <a:r>
              <a:rPr lang="en-US" altLang="ja-JP" sz="2000" dirty="0"/>
              <a:t>Si</a:t>
            </a:r>
            <a:r>
              <a:rPr lang="ja-JP" altLang="en-US" sz="2000" dirty="0"/>
              <a:t>探針を使って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シミュレーションを実行するとする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50838" y="1700213"/>
            <a:ext cx="2070100" cy="4000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真上から見た図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110163" y="1125538"/>
            <a:ext cx="4445000" cy="10144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斜めから見た図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分子の下に</a:t>
            </a:r>
            <a:r>
              <a:rPr lang="en-US" altLang="ja-JP" sz="2000" dirty="0"/>
              <a:t>Na</a:t>
            </a:r>
            <a:r>
              <a:rPr lang="ja-JP" altLang="en-US" sz="2000" dirty="0"/>
              <a:t>原子が見えている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818" name="Picture 2" descr="C:\Users\Hiroo Azuma\Documents\spm\AuCoronene_朝岡先生_原子力研究開発機構\作業報告_20160210\AuCoronene84_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549275"/>
            <a:ext cx="6181725" cy="44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61988" y="5084763"/>
            <a:ext cx="6164262" cy="4000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高さ一定モードでの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シミュレーション画像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14408</TotalTime>
  <Words>122</Words>
  <Application>Microsoft Office PowerPoint</Application>
  <PresentationFormat>A4 210 x 297 mm</PresentationFormat>
  <Paragraphs>14</Paragraphs>
  <Slides>3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3</vt:i4>
      </vt:variant>
    </vt:vector>
  </HeadingPairs>
  <TitlesOfParts>
    <vt:vector size="5" baseType="lpstr">
      <vt:lpstr>デザインの設定</vt:lpstr>
      <vt:lpstr>1_標準デザイン</vt:lpstr>
      <vt:lpstr>【DFTB】Au(111)面上でのcoronene分子吸着構造のSTMシミュレーション</vt:lpstr>
      <vt:lpstr>PowerPoint プレゼンテーション</vt:lpstr>
      <vt:lpstr>PowerPoint プレゼンテーション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1021</cp:revision>
  <dcterms:created xsi:type="dcterms:W3CDTF">2014-03-31T02:49:52Z</dcterms:created>
  <dcterms:modified xsi:type="dcterms:W3CDTF">2016-08-31T05:16:59Z</dcterms:modified>
</cp:coreProperties>
</file>