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5"/>
  </p:notesMasterIdLst>
  <p:handoutMasterIdLst>
    <p:handoutMasterId r:id="rId6"/>
  </p:handoutMasterIdLst>
  <p:sldIdLst>
    <p:sldId id="1080" r:id="rId3"/>
    <p:sldId id="1082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1716" y="-45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750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TW" altLang="en-US" smtClean="0"/>
              <a:t>日本原子力研究開発機構</a:t>
            </a:r>
            <a:endParaRPr lang="ja-JP" altLang="en-US" smtClean="0"/>
          </a:p>
        </p:txBody>
      </p:sp>
      <p:sp>
        <p:nvSpPr>
          <p:cNvPr id="27750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96D56D5B-7EFD-42F4-9053-602EAB187542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9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1603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DFTB_ConstHeightSTM_Organic_007</a:t>
            </a:r>
            <a:endParaRPr lang="en-US" altLang="zh-TW" dirty="0" smtClean="0"/>
          </a:p>
          <a:p>
            <a:r>
              <a:rPr lang="zh-TW" altLang="en-US" dirty="0" smtClean="0"/>
              <a:t>日本原子力研究開発機構</a:t>
            </a:r>
            <a:endParaRPr lang="ja-JP" altLang="en-US" dirty="0" smtClean="0"/>
          </a:p>
        </p:txBody>
      </p:sp>
      <p:sp>
        <p:nvSpPr>
          <p:cNvPr id="281604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0A8855FB-5172-42B0-AE49-8393D5C8C226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2670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2016/8/30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82" name="Picture 2" descr="C:\Users\Hiroo Azuma\Documents\spm\AuCoronene_朝岡先生_原子力研究開発機構\作業報告_20160210\AuCoronene91_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838" y="1484313"/>
            <a:ext cx="4783137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テキスト ボックス 16"/>
          <p:cNvSpPr txBox="1"/>
          <p:nvPr/>
        </p:nvSpPr>
        <p:spPr>
          <a:xfrm>
            <a:off x="584200" y="981075"/>
            <a:ext cx="4884738" cy="4000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/>
              <a:t>分子および</a:t>
            </a:r>
            <a:r>
              <a:rPr lang="en-US" altLang="ja-JP" sz="2000" dirty="0"/>
              <a:t>Na</a:t>
            </a:r>
            <a:r>
              <a:rPr lang="ja-JP" altLang="en-US" sz="2000" dirty="0"/>
              <a:t>原子の位置関係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576888" y="1557338"/>
            <a:ext cx="3276600" cy="10144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err="1"/>
              <a:t>Coronene</a:t>
            </a:r>
            <a:r>
              <a:rPr lang="ja-JP" altLang="en-US" sz="2000" dirty="0"/>
              <a:t>分子は、</a:t>
            </a:r>
            <a:r>
              <a:rPr lang="en-US" altLang="ja-JP" sz="2000" dirty="0"/>
              <a:t>Au(111)</a:t>
            </a:r>
            <a:r>
              <a:rPr lang="ja-JP" altLang="en-US" sz="2000" dirty="0"/>
              <a:t>面に対して</a:t>
            </a:r>
            <a:r>
              <a:rPr lang="en-US" altLang="ja-JP" sz="2000" dirty="0"/>
              <a:t>40°</a:t>
            </a:r>
            <a:r>
              <a:rPr lang="ja-JP" altLang="en-US" sz="2000" dirty="0"/>
              <a:t>傾いているとする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41363" y="4005263"/>
            <a:ext cx="4992687" cy="7080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このような条件下で</a:t>
            </a:r>
            <a:r>
              <a:rPr lang="en-US" altLang="ja-JP" sz="2000" dirty="0"/>
              <a:t>DFTB</a:t>
            </a:r>
            <a:r>
              <a:rPr lang="ja-JP" altLang="en-US" sz="2000" dirty="0"/>
              <a:t>により</a:t>
            </a:r>
            <a:r>
              <a:rPr lang="en-US" altLang="ja-JP" sz="2000" dirty="0"/>
              <a:t>STM</a:t>
            </a:r>
            <a:r>
              <a:rPr lang="ja-JP" altLang="en-US" sz="2000" dirty="0"/>
              <a:t>シミュレーションを行う</a:t>
            </a:r>
          </a:p>
        </p:txBody>
      </p:sp>
      <p:sp>
        <p:nvSpPr>
          <p:cNvPr id="27648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</a:t>
            </a:r>
            <a:r>
              <a:rPr lang="en-US" altLang="ja-JP" dirty="0" err="1" smtClean="0"/>
              <a:t>DFTB】Au</a:t>
            </a:r>
            <a:r>
              <a:rPr lang="en-US" altLang="ja-JP" dirty="0" smtClean="0"/>
              <a:t>(111)</a:t>
            </a:r>
            <a:r>
              <a:rPr lang="ja-JP" altLang="ja-JP" dirty="0" smtClean="0"/>
              <a:t>面上での</a:t>
            </a:r>
            <a:r>
              <a:rPr lang="en-US" altLang="ja-JP" dirty="0" err="1" smtClean="0"/>
              <a:t>coronene</a:t>
            </a:r>
            <a:r>
              <a:rPr lang="ja-JP" altLang="ja-JP" dirty="0" smtClean="0"/>
              <a:t>分子吸着構造の</a:t>
            </a:r>
            <a:r>
              <a:rPr lang="en-US" altLang="ja-JP" dirty="0" smtClean="0"/>
              <a:t>STM</a:t>
            </a:r>
            <a:r>
              <a:rPr lang="ja-JP" altLang="ja-JP" dirty="0" smtClean="0"/>
              <a:t>シミュレーション</a:t>
            </a:r>
            <a:endParaRPr lang="ja-JP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578" name="Picture 2" descr="C:\Users\Hiroo Azuma\Documents\spm\AuCoronene_朝岡先生_原子力研究開発機構\作業報告_20160210\AuCoronene92_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463" y="260350"/>
            <a:ext cx="3851275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271463" y="3716338"/>
            <a:ext cx="3822700" cy="16319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/>
              <a:t>Au(111)</a:t>
            </a:r>
            <a:r>
              <a:rPr lang="ja-JP" altLang="en-US" sz="2000" dirty="0"/>
              <a:t>面上に</a:t>
            </a:r>
            <a:r>
              <a:rPr lang="en-US" altLang="ja-JP" sz="2000" dirty="0" err="1"/>
              <a:t>Coronene</a:t>
            </a:r>
            <a:r>
              <a:rPr lang="ja-JP" altLang="en-US" sz="2000" dirty="0"/>
              <a:t>分子、</a:t>
            </a:r>
            <a:r>
              <a:rPr lang="en-US" altLang="ja-JP" sz="2000" dirty="0"/>
              <a:t>Na</a:t>
            </a:r>
            <a:r>
              <a:rPr lang="ja-JP" altLang="en-US" sz="2000" dirty="0"/>
              <a:t>原子を配置した図：</a:t>
            </a:r>
            <a:endParaRPr lang="en-US" altLang="ja-JP" sz="2000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/>
              <a:t>H</a:t>
            </a:r>
            <a:r>
              <a:rPr lang="ja-JP" altLang="en-US" sz="2000" dirty="0"/>
              <a:t>原子で終端された</a:t>
            </a:r>
            <a:r>
              <a:rPr lang="en-US" altLang="ja-JP" sz="2000" dirty="0"/>
              <a:t>Si</a:t>
            </a:r>
            <a:r>
              <a:rPr lang="ja-JP" altLang="en-US" sz="2000" dirty="0"/>
              <a:t>探針を使って</a:t>
            </a:r>
            <a:r>
              <a:rPr lang="en-US" altLang="ja-JP" sz="2000" dirty="0"/>
              <a:t>STM</a:t>
            </a:r>
            <a:r>
              <a:rPr lang="ja-JP" altLang="en-US" sz="2000" dirty="0"/>
              <a:t>シミュレーションを実行するとする</a:t>
            </a:r>
            <a:endParaRPr lang="en-US" altLang="ja-JP" sz="2000" dirty="0"/>
          </a:p>
        </p:txBody>
      </p:sp>
      <p:pic>
        <p:nvPicPr>
          <p:cNvPr id="280580" name="Picture 3" descr="C:\Users\Hiroo Azuma\Documents\spm\AuCoronene_朝岡先生_原子力研究開発機構\作業報告_20160210\AuCoronene92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6900" y="260350"/>
            <a:ext cx="494347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4406900" y="3429000"/>
            <a:ext cx="4914900" cy="7080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高さ一定モードでの</a:t>
            </a:r>
            <a:r>
              <a:rPr lang="en-US" altLang="ja-JP" sz="2000" dirty="0"/>
              <a:t>STM</a:t>
            </a:r>
            <a:r>
              <a:rPr lang="ja-JP" altLang="en-US" sz="2000" dirty="0"/>
              <a:t>シミュレーション画像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100</Words>
  <Application>Microsoft Office PowerPoint</Application>
  <PresentationFormat>A4 210 x 297 mm</PresentationFormat>
  <Paragraphs>12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4" baseType="lpstr">
      <vt:lpstr>デザインの設定</vt:lpstr>
      <vt:lpstr>1_標準デザイン</vt:lpstr>
      <vt:lpstr>【DFTB】Au(111)面上でのcoronene分子吸着構造のSTMシミュレーション</vt:lpstr>
      <vt:lpstr>スライド 2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1014</cp:revision>
  <dcterms:created xsi:type="dcterms:W3CDTF">2014-03-31T02:49:52Z</dcterms:created>
  <dcterms:modified xsi:type="dcterms:W3CDTF">2016-08-30T05:33:56Z</dcterms:modified>
</cp:coreProperties>
</file>