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7"/>
  </p:notesMasterIdLst>
  <p:handoutMasterIdLst>
    <p:handoutMasterId r:id="rId8"/>
  </p:handoutMasterIdLst>
  <p:sldIdLst>
    <p:sldId id="1235" r:id="rId4"/>
    <p:sldId id="1236" r:id="rId5"/>
    <p:sldId id="1237" r:id="rId6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2" autoAdjust="0"/>
    <p:restoredTop sz="86471" autoAdjust="0"/>
  </p:normalViewPr>
  <p:slideViewPr>
    <p:cSldViewPr>
      <p:cViewPr varScale="1">
        <p:scale>
          <a:sx n="82" d="100"/>
          <a:sy n="82" d="100"/>
        </p:scale>
        <p:origin x="-119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308CC-CDE8-4813-9396-59A53405B45B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166257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DFTB_ConstHeightSTM_Inorganic_035a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55542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DFTB_ConstHeightSTM_Inorganic_035b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4115237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Users\Hiroo Azuma\Documents\spm\打ち合わせ資料・ドキュメント\東レリサーチセンター_営業試料_30March2016\東レリサーチセンター_計算課題_11July2016\Si3N4_ok\capture_001_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0390" y="2780910"/>
            <a:ext cx="5076190" cy="3800000"/>
          </a:xfrm>
          <a:prstGeom prst="rect">
            <a:avLst/>
          </a:prstGeom>
          <a:noFill/>
        </p:spPr>
      </p:pic>
      <p:sp>
        <p:nvSpPr>
          <p:cNvPr id="4" name="テキスト ボックス 3"/>
          <p:cNvSpPr txBox="1"/>
          <p:nvPr/>
        </p:nvSpPr>
        <p:spPr>
          <a:xfrm>
            <a:off x="404372" y="764686"/>
            <a:ext cx="987771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sz="2400" dirty="0" smtClean="0"/>
              <a:t>DFTB</a:t>
            </a:r>
            <a:endParaRPr kumimoji="1" lang="ja-JP" altLang="en-US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496494" y="764686"/>
            <a:ext cx="7722857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000" dirty="0" smtClean="0"/>
              <a:t>             </a:t>
            </a:r>
            <a:r>
              <a:rPr lang="en-US" altLang="ja-JP" sz="2000" dirty="0" smtClean="0"/>
              <a:t>(</a:t>
            </a:r>
            <a:r>
              <a:rPr lang="ja-JP" altLang="en-US" sz="2000" dirty="0" smtClean="0"/>
              <a:t>シリコンナイトライド、エンジン部品に使用されるファインセラミック</a:t>
            </a:r>
            <a:r>
              <a:rPr lang="en-US" altLang="ja-JP" sz="2000" dirty="0" smtClean="0">
                <a:solidFill>
                  <a:schemeClr val="tx1"/>
                </a:solidFill>
              </a:rPr>
              <a:t>)</a:t>
            </a:r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64255" y="1700728"/>
            <a:ext cx="4212468" cy="92333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水素終端されたシリコン探針を</a:t>
            </a:r>
            <a:r>
              <a:rPr lang="ja-JP" altLang="en-US" dirty="0" smtClean="0"/>
              <a:t>使用</a:t>
            </a:r>
            <a:endParaRPr lang="en-US" altLang="ja-JP" dirty="0" smtClean="0"/>
          </a:p>
          <a:p>
            <a:r>
              <a:rPr lang="ja-JP" altLang="en-US" dirty="0" smtClean="0"/>
              <a:t>六方晶</a:t>
            </a:r>
            <a:r>
              <a:rPr lang="en-US" altLang="ja-JP" dirty="0" smtClean="0"/>
              <a:t>(</a:t>
            </a:r>
            <a:r>
              <a:rPr lang="ja-JP" altLang="en-US" dirty="0" smtClean="0"/>
              <a:t>空間群番号：</a:t>
            </a:r>
            <a:r>
              <a:rPr lang="en-US" altLang="ja-JP" dirty="0" smtClean="0"/>
              <a:t>176)</a:t>
            </a:r>
          </a:p>
          <a:p>
            <a:r>
              <a:rPr lang="en-US" altLang="ja-JP" dirty="0" smtClean="0"/>
              <a:t>(001)</a:t>
            </a:r>
            <a:r>
              <a:rPr lang="ja-JP" altLang="en-US" dirty="0" smtClean="0"/>
              <a:t>面</a:t>
            </a:r>
            <a:endParaRPr lang="en-US" altLang="ja-JP" dirty="0" smtClean="0"/>
          </a:p>
        </p:txBody>
      </p:sp>
      <p:graphicFrame>
        <p:nvGraphicFramePr>
          <p:cNvPr id="8" name="オブジェクト 7"/>
          <p:cNvGraphicFramePr>
            <a:graphicFrameLocks noChangeAspect="1"/>
          </p:cNvGraphicFramePr>
          <p:nvPr/>
        </p:nvGraphicFramePr>
        <p:xfrm>
          <a:off x="1574502" y="764686"/>
          <a:ext cx="851297" cy="457200"/>
        </p:xfrm>
        <a:graphic>
          <a:graphicData uri="http://schemas.openxmlformats.org/presentationml/2006/ole">
            <p:oleObj spid="_x0000_s528394" name="数式" r:id="rId5" imgW="393529" imgH="228501" progId="Equation.3">
              <p:embed/>
            </p:oleObj>
          </a:graphicData>
        </a:graphic>
      </p:graphicFrame>
      <p:cxnSp>
        <p:nvCxnSpPr>
          <p:cNvPr id="14" name="直線矢印コネクタ 13"/>
          <p:cNvCxnSpPr/>
          <p:nvPr/>
        </p:nvCxnSpPr>
        <p:spPr>
          <a:xfrm flipH="1">
            <a:off x="3992771" y="3284966"/>
            <a:ext cx="468052" cy="43204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/>
          <p:cNvCxnSpPr/>
          <p:nvPr/>
        </p:nvCxnSpPr>
        <p:spPr>
          <a:xfrm flipV="1">
            <a:off x="950433" y="3356974"/>
            <a:ext cx="624069" cy="21602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4460823" y="2924926"/>
            <a:ext cx="3626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Si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560390" y="3500990"/>
            <a:ext cx="349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N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pic>
        <p:nvPicPr>
          <p:cNvPr id="2" name="Picture 2" descr="C:\Users\Hiroo Azuma\Documents\spm\打ち合わせ資料・ドキュメント\東レリサーチセンター_営業試料_30March2016\東レリサーチセンター_計算課題_11July2016\Si3N4_ok\Si3N4_new_001_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86971" y="2780910"/>
            <a:ext cx="3797342" cy="3578095"/>
          </a:xfrm>
          <a:prstGeom prst="rect">
            <a:avLst/>
          </a:prstGeom>
          <a:noFill/>
        </p:spPr>
      </p:pic>
      <p:sp>
        <p:nvSpPr>
          <p:cNvPr id="12" name="テキスト ボックス 11"/>
          <p:cNvSpPr txBox="1"/>
          <p:nvPr/>
        </p:nvSpPr>
        <p:spPr>
          <a:xfrm>
            <a:off x="200340" y="188550"/>
            <a:ext cx="1980029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TW" altLang="en-US" sz="2000" dirty="0" smtClean="0">
                <a:latin typeface="ＭＳ Ｐゴシック" pitchFamily="50" charset="-128"/>
                <a:ea typeface="ＭＳ Ｐゴシック" pitchFamily="50" charset="-128"/>
              </a:rPr>
              <a:t>自動車関連分野</a:t>
            </a:r>
            <a:endParaRPr kumimoji="1" lang="ja-JP" altLang="en-US" sz="2000" dirty="0">
              <a:latin typeface="ＭＳ Ｐゴシック" pitchFamily="50" charset="-128"/>
              <a:ea typeface="ＭＳ Ｐゴシック" pitchFamily="50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62524" y="332663"/>
            <a:ext cx="5379678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STM</a:t>
            </a:r>
            <a:r>
              <a:rPr kumimoji="1" lang="ja-JP" altLang="en-US" dirty="0" smtClean="0"/>
              <a:t>画像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 印加電圧</a:t>
            </a:r>
            <a:r>
              <a:rPr lang="en-US" altLang="ja-JP" dirty="0" smtClean="0"/>
              <a:t>1</a:t>
            </a:r>
            <a:r>
              <a:rPr kumimoji="1" lang="en-US" altLang="ja-JP" dirty="0" smtClean="0"/>
              <a:t>V, </a:t>
            </a:r>
            <a:r>
              <a:rPr kumimoji="1" lang="ja-JP" altLang="en-US" dirty="0" smtClean="0"/>
              <a:t>探針と試料の最短距離</a:t>
            </a:r>
            <a:r>
              <a:rPr lang="en-US" altLang="ja-JP" dirty="0" smtClean="0"/>
              <a:t>1.0</a:t>
            </a:r>
            <a:r>
              <a:rPr kumimoji="1" lang="en-US" altLang="ja-JP" dirty="0" smtClean="0"/>
              <a:t>Å</a:t>
            </a:r>
          </a:p>
          <a:p>
            <a:r>
              <a:rPr lang="ja-JP" altLang="en-US" dirty="0" smtClean="0"/>
              <a:t>最大電流　　　　　　　　</a:t>
            </a:r>
            <a:r>
              <a:rPr lang="en-US" altLang="ja-JP" dirty="0" err="1" smtClean="0"/>
              <a:t>nA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最小電流　　　　　　　  </a:t>
            </a:r>
            <a:r>
              <a:rPr lang="en-US" altLang="ja-JP" dirty="0" err="1" smtClean="0"/>
              <a:t>nA</a:t>
            </a:r>
            <a:endParaRPr kumimoji="1" lang="ja-JP" altLang="en-US" dirty="0"/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/>
        </p:nvGraphicFramePr>
        <p:xfrm>
          <a:off x="1640540" y="620610"/>
          <a:ext cx="1234810" cy="363537"/>
        </p:xfrm>
        <a:graphic>
          <a:graphicData uri="http://schemas.openxmlformats.org/presentationml/2006/ole">
            <p:oleObj spid="_x0000_s529426" name="数式" r:id="rId4" imgW="622030" imgH="203112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4232900" y="620610"/>
          <a:ext cx="1207294" cy="363537"/>
        </p:xfrm>
        <a:graphic>
          <a:graphicData uri="http://schemas.openxmlformats.org/presentationml/2006/ole">
            <p:oleObj spid="_x0000_s529427" name="数式" r:id="rId5" imgW="622030" imgH="203112" progId="Equation.3">
              <p:embed/>
            </p:oleObj>
          </a:graphicData>
        </a:graphic>
      </p:graphicFrame>
      <p:pic>
        <p:nvPicPr>
          <p:cNvPr id="5" name="Picture 4" descr="C:\Users\Hiroo Azuma\Documents\spm\打ち合わせ資料・ドキュメント\東レリサーチセンター_営業試料_30March2016\東レリサーチセンター_計算課題_11July2016\Si3N4_ok\current_001_stm02_d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2521" y="1196747"/>
            <a:ext cx="6310159" cy="5101906"/>
          </a:xfrm>
          <a:prstGeom prst="rect">
            <a:avLst/>
          </a:prstGeom>
          <a:noFill/>
        </p:spPr>
      </p:pic>
      <p:pic>
        <p:nvPicPr>
          <p:cNvPr id="6" name="Picture 5" descr="C:\Users\Hiroo Azuma\Documents\spm\打ち合わせ資料・ドキュメント\東レリサーチセンター_営業試料_30March2016\東レリサーチセンター_計算課題_11July2016\Si3N4_ok\current_001_stm02_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37243" y="4581128"/>
            <a:ext cx="1114425" cy="1752600"/>
          </a:xfrm>
          <a:prstGeom prst="rect">
            <a:avLst/>
          </a:prstGeom>
          <a:noFill/>
        </p:spPr>
      </p:pic>
      <p:pic>
        <p:nvPicPr>
          <p:cNvPr id="7" name="Picture 4" descr="C:\Users\Hiroo Azuma\Documents\spm\打ち合わせ資料・ドキュメント\東レリサーチセンター_営業試料_30March2016\東レリサーチセンター_計算課題_11July2016\Si3N4_ok\原子配置図\Si3N4_new_001_limited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76636" y="1268760"/>
            <a:ext cx="4973427" cy="4708573"/>
          </a:xfrm>
          <a:prstGeom prst="rect">
            <a:avLst/>
          </a:prstGeom>
          <a:noFill/>
        </p:spPr>
      </p:pic>
      <p:cxnSp>
        <p:nvCxnSpPr>
          <p:cNvPr id="8" name="直線矢印コネクタ 7"/>
          <p:cNvCxnSpPr/>
          <p:nvPr/>
        </p:nvCxnSpPr>
        <p:spPr>
          <a:xfrm flipV="1">
            <a:off x="1442610" y="2060848"/>
            <a:ext cx="624069" cy="21602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1052567" y="2204864"/>
            <a:ext cx="349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N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cxnSp>
        <p:nvCxnSpPr>
          <p:cNvPr id="10" name="直線矢印コネクタ 9"/>
          <p:cNvCxnSpPr/>
          <p:nvPr/>
        </p:nvCxnSpPr>
        <p:spPr>
          <a:xfrm flipH="1">
            <a:off x="5577069" y="1628800"/>
            <a:ext cx="468052" cy="5040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6045121" y="1412776"/>
            <a:ext cx="392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Si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62524" y="332663"/>
            <a:ext cx="5763116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STM</a:t>
            </a:r>
            <a:r>
              <a:rPr kumimoji="1" lang="ja-JP" altLang="en-US" dirty="0" smtClean="0"/>
              <a:t>画像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 印加電圧</a:t>
            </a:r>
            <a:r>
              <a:rPr kumimoji="1" lang="en-US" altLang="ja-JP" dirty="0" smtClean="0"/>
              <a:t>-</a:t>
            </a:r>
            <a:r>
              <a:rPr lang="en-US" altLang="ja-JP" dirty="0" smtClean="0"/>
              <a:t>1</a:t>
            </a:r>
            <a:r>
              <a:rPr kumimoji="1" lang="en-US" altLang="ja-JP" dirty="0" smtClean="0"/>
              <a:t>V, </a:t>
            </a:r>
            <a:r>
              <a:rPr kumimoji="1" lang="ja-JP" altLang="en-US" dirty="0" smtClean="0"/>
              <a:t>探針と試料の最短距離</a:t>
            </a:r>
            <a:r>
              <a:rPr lang="en-US" altLang="ja-JP" dirty="0" smtClean="0"/>
              <a:t>2.0</a:t>
            </a:r>
            <a:r>
              <a:rPr kumimoji="1" lang="en-US" altLang="ja-JP" dirty="0" smtClean="0"/>
              <a:t>Å</a:t>
            </a:r>
          </a:p>
          <a:p>
            <a:r>
              <a:rPr lang="ja-JP" altLang="en-US" dirty="0" smtClean="0"/>
              <a:t>最大電流　　　　　　　　    </a:t>
            </a:r>
            <a:r>
              <a:rPr lang="en-US" altLang="ja-JP" dirty="0" err="1" smtClean="0"/>
              <a:t>nA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最小電流　　　　　　　       </a:t>
            </a:r>
            <a:r>
              <a:rPr lang="en-US" altLang="ja-JP" dirty="0" err="1" smtClean="0"/>
              <a:t>nA</a:t>
            </a:r>
            <a:endParaRPr kumimoji="1" lang="ja-JP" altLang="en-US" dirty="0"/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/>
        </p:nvGraphicFramePr>
        <p:xfrm>
          <a:off x="1712550" y="620610"/>
          <a:ext cx="1436026" cy="363537"/>
        </p:xfrm>
        <a:graphic>
          <a:graphicData uri="http://schemas.openxmlformats.org/presentationml/2006/ole">
            <p:oleObj spid="_x0000_s530450" name="数式" r:id="rId4" imgW="723586" imgH="203112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4520940" y="620610"/>
          <a:ext cx="1405069" cy="363537"/>
        </p:xfrm>
        <a:graphic>
          <a:graphicData uri="http://schemas.openxmlformats.org/presentationml/2006/ole">
            <p:oleObj spid="_x0000_s530451" name="数式" r:id="rId5" imgW="723586" imgH="203112" progId="Equation.3">
              <p:embed/>
            </p:oleObj>
          </a:graphicData>
        </a:graphic>
      </p:graphicFrame>
      <p:pic>
        <p:nvPicPr>
          <p:cNvPr id="60420" name="Picture 4" descr="C:\Users\Hiroo Azuma\Documents\spm\打ち合わせ資料・ドキュメント\東レリサーチセンター_営業試料_30March2016\東レリサーチセンター_計算課題_11July2016\Si3N4_ok\current_001_stm13_d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2522" y="1124739"/>
            <a:ext cx="6230715" cy="5018096"/>
          </a:xfrm>
          <a:prstGeom prst="rect">
            <a:avLst/>
          </a:prstGeom>
          <a:noFill/>
        </p:spPr>
      </p:pic>
      <p:pic>
        <p:nvPicPr>
          <p:cNvPr id="60421" name="Picture 5" descr="C:\Users\Hiroo Azuma\Documents\spm\打ち合わせ資料・ドキュメント\東レリサーチセンター_営業試料_30March2016\東レリサーチセンター_計算課題_11July2016\Si3N4_ok\current_001_stm13_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37242" y="4365104"/>
            <a:ext cx="1258888" cy="1790700"/>
          </a:xfrm>
          <a:prstGeom prst="rect">
            <a:avLst/>
          </a:prstGeom>
          <a:noFill/>
        </p:spPr>
      </p:pic>
      <p:pic>
        <p:nvPicPr>
          <p:cNvPr id="13" name="Picture 4" descr="C:\Users\Hiroo Azuma\Documents\spm\打ち合わせ資料・ドキュメント\東レリサーチセンター_営業試料_30March2016\東レリサーチセンター_計算課題_11July2016\Si3N4_ok\原子配置図\Si3N4_new_001_limited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76636" y="1124745"/>
            <a:ext cx="4973427" cy="4708573"/>
          </a:xfrm>
          <a:prstGeom prst="rect">
            <a:avLst/>
          </a:prstGeom>
          <a:noFill/>
        </p:spPr>
      </p:pic>
      <p:cxnSp>
        <p:nvCxnSpPr>
          <p:cNvPr id="10" name="直線矢印コネクタ 9"/>
          <p:cNvCxnSpPr/>
          <p:nvPr/>
        </p:nvCxnSpPr>
        <p:spPr>
          <a:xfrm flipH="1">
            <a:off x="5655078" y="1700808"/>
            <a:ext cx="624069" cy="28803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6279147" y="1412776"/>
            <a:ext cx="3626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Si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cxnSp>
        <p:nvCxnSpPr>
          <p:cNvPr id="8" name="直線矢印コネクタ 7"/>
          <p:cNvCxnSpPr/>
          <p:nvPr/>
        </p:nvCxnSpPr>
        <p:spPr>
          <a:xfrm flipV="1">
            <a:off x="1442610" y="1916832"/>
            <a:ext cx="624069" cy="21602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1052567" y="2132856"/>
            <a:ext cx="349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N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15321</TotalTime>
  <Words>81</Words>
  <Application>Microsoft Office PowerPoint</Application>
  <PresentationFormat>A4 210 x 297 mm</PresentationFormat>
  <Paragraphs>21</Paragraphs>
  <Slides>3</Slides>
  <Notes>3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標準デザイン</vt:lpstr>
      <vt:lpstr>デザインの設定</vt:lpstr>
      <vt:lpstr>1_標準デザイン</vt:lpstr>
      <vt:lpstr>数式</vt:lpstr>
      <vt:lpstr>スライド 1</vt:lpstr>
      <vt:lpstr>スライド 2</vt:lpstr>
      <vt:lpstr>スライド 3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1052</cp:revision>
  <dcterms:created xsi:type="dcterms:W3CDTF">2014-03-31T02:49:52Z</dcterms:created>
  <dcterms:modified xsi:type="dcterms:W3CDTF">2016-10-05T05:02:07Z</dcterms:modified>
</cp:coreProperties>
</file>