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080" r:id="rId3"/>
    <p:sldId id="108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16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TW" altLang="en-US" smtClean="0"/>
              <a:t>日本原子力研究開発機構</a:t>
            </a:r>
            <a:endParaRPr lang="ja-JP" altLang="en-US" smtClean="0"/>
          </a:p>
        </p:txBody>
      </p:sp>
      <p:sp>
        <p:nvSpPr>
          <p:cNvPr id="277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6D56D5B-7EFD-42F4-9053-602EAB18754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955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DFTB_ConstHeightSTM_Organic_006</a:t>
            </a:r>
          </a:p>
          <a:p>
            <a:r>
              <a:rPr lang="zh-TW" altLang="en-US" dirty="0" smtClean="0"/>
              <a:t>日本</a:t>
            </a:r>
            <a:r>
              <a:rPr lang="zh-TW" altLang="en-US" dirty="0" smtClean="0"/>
              <a:t>原子力研究開発機構</a:t>
            </a:r>
            <a:endParaRPr lang="ja-JP" altLang="en-US" dirty="0" smtClean="0"/>
          </a:p>
        </p:txBody>
      </p:sp>
      <p:sp>
        <p:nvSpPr>
          <p:cNvPr id="27955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AB3A762-5BB2-4EC0-90E9-FD6C5DD923B0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68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C:\Users\Hiroo Azuma\Documents\spm\AuCoronene_朝岡先生_原子力研究開発機構\作業報告_20160210\AuCoronene91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838" y="1484313"/>
            <a:ext cx="4783137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84200" y="981075"/>
            <a:ext cx="4884738" cy="4000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分子および</a:t>
            </a:r>
            <a:r>
              <a:rPr lang="en-US" altLang="ja-JP" sz="2000" dirty="0"/>
              <a:t>Na</a:t>
            </a:r>
            <a:r>
              <a:rPr lang="ja-JP" altLang="en-US" sz="2000" dirty="0"/>
              <a:t>原子の位置関係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76888" y="1557338"/>
            <a:ext cx="3276600" cy="10144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分子は、</a:t>
            </a:r>
            <a:r>
              <a:rPr lang="en-US" altLang="ja-JP" sz="2000" dirty="0"/>
              <a:t>Au(111)</a:t>
            </a:r>
            <a:r>
              <a:rPr lang="ja-JP" altLang="en-US" sz="2000" dirty="0"/>
              <a:t>面に対して</a:t>
            </a:r>
            <a:r>
              <a:rPr lang="en-US" altLang="ja-JP" sz="2000" dirty="0"/>
              <a:t>40°</a:t>
            </a:r>
            <a:r>
              <a:rPr lang="ja-JP" altLang="en-US" sz="2000" dirty="0"/>
              <a:t>傾いているとする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41363" y="4005263"/>
            <a:ext cx="4992687" cy="708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このような条件下で</a:t>
            </a:r>
            <a:r>
              <a:rPr lang="en-US" altLang="ja-JP" sz="2000" dirty="0"/>
              <a:t>DFTB</a:t>
            </a:r>
            <a:r>
              <a:rPr lang="ja-JP" altLang="en-US" sz="2000" dirty="0"/>
              <a:t>により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シミュレーションを行う</a:t>
            </a:r>
          </a:p>
        </p:txBody>
      </p:sp>
      <p:sp>
        <p:nvSpPr>
          <p:cNvPr id="2764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DFTB】Au</a:t>
            </a:r>
            <a:r>
              <a:rPr lang="en-US" altLang="ja-JP" dirty="0" smtClean="0"/>
              <a:t>(111)</a:t>
            </a:r>
            <a:r>
              <a:rPr lang="ja-JP" altLang="ja-JP" dirty="0" smtClean="0"/>
              <a:t>面上での</a:t>
            </a:r>
            <a:r>
              <a:rPr lang="en-US" altLang="ja-JP" dirty="0" err="1" smtClean="0"/>
              <a:t>coronene</a:t>
            </a:r>
            <a:r>
              <a:rPr lang="ja-JP" altLang="ja-JP" dirty="0" smtClean="0"/>
              <a:t>分子吸着構造の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3" descr="C:\Users\Hiroo Azuma\Documents\spm\AuCoronene_朝岡先生_原子力研究開発機構\作業報告_20160210\AuCoronene91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3" y="260350"/>
            <a:ext cx="4124325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562475" y="260350"/>
            <a:ext cx="5072063" cy="13239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分子、</a:t>
            </a:r>
            <a:r>
              <a:rPr lang="en-US" altLang="ja-JP" sz="2000" dirty="0"/>
              <a:t>Na</a:t>
            </a:r>
            <a:r>
              <a:rPr lang="ja-JP" altLang="en-US" sz="2000" dirty="0"/>
              <a:t>原子を配置した図：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Au(111)</a:t>
            </a:r>
            <a:r>
              <a:rPr lang="ja-JP" altLang="en-US" sz="2000" dirty="0"/>
              <a:t>面は考慮に入れず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シミュレーションを実行するとする。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H</a:t>
            </a:r>
            <a:r>
              <a:rPr lang="ja-JP" altLang="en-US" sz="2000" dirty="0"/>
              <a:t>原子で終端された</a:t>
            </a:r>
            <a:r>
              <a:rPr lang="en-US" altLang="ja-JP" sz="2000" dirty="0"/>
              <a:t>Si</a:t>
            </a:r>
            <a:r>
              <a:rPr lang="ja-JP" altLang="en-US" sz="2000" dirty="0"/>
              <a:t>探針を使用する。</a:t>
            </a:r>
          </a:p>
        </p:txBody>
      </p:sp>
      <p:pic>
        <p:nvPicPr>
          <p:cNvPr id="278532" name="Picture 2" descr="C:\Users\Hiroo Azuma\Documents\spm\AuCoronene_朝岡先生_原子力研究開発機構\作業報告_20160210\AuCoronene91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3" y="2781300"/>
            <a:ext cx="4024312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71463" y="5445125"/>
            <a:ext cx="405765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高さ一定モードでの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106</Words>
  <Application>Microsoft Office PowerPoint</Application>
  <PresentationFormat>A4 210 x 297 mm</PresentationFormat>
  <Paragraphs>13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デザインの設定</vt:lpstr>
      <vt:lpstr>1_標準デザイン</vt:lpstr>
      <vt:lpstr>【DFTB】Au(111)面上でのcoronene分子吸着構造のSTMシミュレーション</vt:lpstr>
      <vt:lpstr>スライド 2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2016-08-30T04:51:19Z</dcterms:modified>
</cp:coreProperties>
</file>