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handoutMasterIdLst>
    <p:handoutMasterId r:id="rId8"/>
  </p:handoutMasterIdLst>
  <p:sldIdLst>
    <p:sldId id="1250" r:id="rId4"/>
    <p:sldId id="1251" r:id="rId5"/>
    <p:sldId id="1252" r:id="rId6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08CC-CDE8-4813-9396-59A53405B45B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861023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DFTB_ConstHeightSTM_Inorganic_030a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961170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DFTB_ConstHeightSTM_Inorganic_030b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134766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Hiroo Azuma\Documents\spm\打ち合わせ資料・ドキュメント\東レリサーチセンター_営業試料_30March2016\東レリサーチセンター_計算課題_11July2016\ZrO2_ok\capture_単斜晶_001_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380" y="2708900"/>
            <a:ext cx="4770794" cy="3779048"/>
          </a:xfrm>
          <a:prstGeom prst="rect">
            <a:avLst/>
          </a:prstGeom>
          <a:noFill/>
        </p:spPr>
      </p:pic>
      <p:sp>
        <p:nvSpPr>
          <p:cNvPr id="4" name="テキスト ボックス 3"/>
          <p:cNvSpPr txBox="1"/>
          <p:nvPr/>
        </p:nvSpPr>
        <p:spPr>
          <a:xfrm>
            <a:off x="410370" y="980709"/>
            <a:ext cx="987771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smtClean="0"/>
              <a:t>DFTB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02492" y="980708"/>
            <a:ext cx="7722857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            </a:t>
            </a:r>
            <a:r>
              <a:rPr lang="en-US" altLang="ja-JP" sz="2000" dirty="0" smtClean="0"/>
              <a:t>(</a:t>
            </a:r>
            <a:r>
              <a:rPr lang="ja-JP" altLang="en-US" sz="2000" dirty="0" smtClean="0"/>
              <a:t>ジルコニア　自動車の排ガス触媒として用いられる</a:t>
            </a:r>
            <a:r>
              <a:rPr lang="en-US" altLang="ja-JP" sz="2000" dirty="0" smtClean="0">
                <a:solidFill>
                  <a:schemeClr val="tx1"/>
                </a:solidFill>
              </a:rPr>
              <a:t>)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10369" y="1556772"/>
            <a:ext cx="4212468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水素終端されたシリコン探針を</a:t>
            </a:r>
            <a:r>
              <a:rPr lang="ja-JP" altLang="en-US" dirty="0" smtClean="0"/>
              <a:t>使用</a:t>
            </a:r>
            <a:endParaRPr lang="en-US" altLang="ja-JP" dirty="0" smtClean="0"/>
          </a:p>
          <a:p>
            <a:r>
              <a:rPr lang="ja-JP" altLang="en-US" dirty="0" smtClean="0"/>
              <a:t>単斜晶</a:t>
            </a:r>
            <a:r>
              <a:rPr lang="en-US" altLang="ja-JP" dirty="0" smtClean="0"/>
              <a:t>(</a:t>
            </a:r>
            <a:r>
              <a:rPr lang="ja-JP" altLang="en-US" dirty="0" smtClean="0"/>
              <a:t>空間群番号：</a:t>
            </a:r>
            <a:r>
              <a:rPr lang="en-US" altLang="ja-JP" dirty="0" smtClean="0"/>
              <a:t>14)[</a:t>
            </a:r>
            <a:r>
              <a:rPr lang="ja-JP" altLang="en-US" dirty="0" smtClean="0"/>
              <a:t>常温の場合</a:t>
            </a:r>
            <a:r>
              <a:rPr lang="en-US" altLang="ja-JP" dirty="0" smtClean="0"/>
              <a:t>]</a:t>
            </a:r>
          </a:p>
          <a:p>
            <a:r>
              <a:rPr lang="en-US" altLang="ja-JP" dirty="0" smtClean="0"/>
              <a:t>(001)</a:t>
            </a:r>
            <a:r>
              <a:rPr lang="ja-JP" altLang="en-US" dirty="0" smtClean="0"/>
              <a:t>面</a:t>
            </a:r>
            <a:endParaRPr lang="en-US" altLang="ja-JP" dirty="0" smtClean="0"/>
          </a:p>
        </p:txBody>
      </p:sp>
      <p:graphicFrame>
        <p:nvGraphicFramePr>
          <p:cNvPr id="8" name="オブジェクト 7"/>
          <p:cNvGraphicFramePr>
            <a:graphicFrameLocks noChangeAspect="1"/>
          </p:cNvGraphicFramePr>
          <p:nvPr/>
        </p:nvGraphicFramePr>
        <p:xfrm>
          <a:off x="1622554" y="993557"/>
          <a:ext cx="768747" cy="431800"/>
        </p:xfrm>
        <a:graphic>
          <a:graphicData uri="http://schemas.openxmlformats.org/presentationml/2006/ole">
            <p:oleObj spid="_x0000_s543754" name="数式" r:id="rId5" imgW="355292" imgH="215713" progId="Equation.3">
              <p:embed/>
            </p:oleObj>
          </a:graphicData>
        </a:graphic>
      </p:graphicFrame>
      <p:cxnSp>
        <p:nvCxnSpPr>
          <p:cNvPr id="14" name="直線矢印コネクタ 13"/>
          <p:cNvCxnSpPr/>
          <p:nvPr/>
        </p:nvCxnSpPr>
        <p:spPr>
          <a:xfrm>
            <a:off x="1190456" y="3356972"/>
            <a:ext cx="858095" cy="28803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>
            <a:off x="1034439" y="3933036"/>
            <a:ext cx="780087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722404" y="3068940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>
                <a:solidFill>
                  <a:srgbClr val="FFFF00"/>
                </a:solidFill>
              </a:rPr>
              <a:t>Zr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44395" y="3717012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pic>
        <p:nvPicPr>
          <p:cNvPr id="2" name="Picture 2" descr="C:\Users\Hiroo Azuma\Documents\spm\打ち合わせ資料・ドキュメント\東レリサーチセンター_営業試料_30March2016\東レリサーチセンター_計算課題_11July2016\ZrO2_ok\ZrO2_単斜晶_001_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0932" y="2708901"/>
            <a:ext cx="3694113" cy="3381375"/>
          </a:xfrm>
          <a:prstGeom prst="rect">
            <a:avLst/>
          </a:prstGeom>
          <a:noFill/>
        </p:spPr>
      </p:pic>
      <p:sp>
        <p:nvSpPr>
          <p:cNvPr id="12" name="テキスト ボックス 11"/>
          <p:cNvSpPr txBox="1"/>
          <p:nvPr/>
        </p:nvSpPr>
        <p:spPr>
          <a:xfrm>
            <a:off x="200340" y="188550"/>
            <a:ext cx="2319866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自動車：排ガス</a:t>
            </a:r>
            <a:r>
              <a:rPr lang="ja-JP" altLang="en-US" sz="2000" dirty="0" smtClean="0"/>
              <a:t>触媒</a:t>
            </a:r>
            <a:endParaRPr lang="en-US" altLang="ja-JP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62524" y="332663"/>
            <a:ext cx="550791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0.97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640540" y="620610"/>
          <a:ext cx="1234810" cy="363537"/>
        </p:xfrm>
        <a:graphic>
          <a:graphicData uri="http://schemas.openxmlformats.org/presentationml/2006/ole">
            <p:oleObj spid="_x0000_s544786" name="数式" r:id="rId4" imgW="622030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232900" y="620610"/>
          <a:ext cx="1159140" cy="363537"/>
        </p:xfrm>
        <a:graphic>
          <a:graphicData uri="http://schemas.openxmlformats.org/presentationml/2006/ole">
            <p:oleObj spid="_x0000_s544787" name="数式" r:id="rId5" imgW="596641" imgH="203112" progId="Equation.3">
              <p:embed/>
            </p:oleObj>
          </a:graphicData>
        </a:graphic>
      </p:graphicFrame>
      <p:pic>
        <p:nvPicPr>
          <p:cNvPr id="5" name="Picture 4" descr="C:\Users\Hiroo Azuma\Documents\spm\打ち合わせ資料・ドキュメント\東レリサーチセンター_営業試料_30March2016\東レリサーチセンター_計算課題_11July2016\ZrO2_ok\current_単斜晶_001_stm02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520" y="1124742"/>
            <a:ext cx="6321508" cy="5080953"/>
          </a:xfrm>
          <a:prstGeom prst="rect">
            <a:avLst/>
          </a:prstGeom>
          <a:noFill/>
        </p:spPr>
      </p:pic>
      <p:pic>
        <p:nvPicPr>
          <p:cNvPr id="6" name="Picture 5" descr="C:\Users\Hiroo Azuma\Documents\spm\打ち合わせ資料・ドキュメント\東レリサーチセンター_営業試料_30March2016\東レリサーチセンター_計算課題_11July2016\ZrO2_ok\current_単斜晶_001_stm02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37243" y="4365104"/>
            <a:ext cx="1227931" cy="1809750"/>
          </a:xfrm>
          <a:prstGeom prst="rect">
            <a:avLst/>
          </a:prstGeom>
          <a:noFill/>
        </p:spPr>
      </p:pic>
      <p:pic>
        <p:nvPicPr>
          <p:cNvPr id="44037" name="Picture 5" descr="C:\Users\Hiroo Azuma\Documents\spm\打ち合わせ資料・ドキュメント\東レリサーチセンター_営業試料_30March2016\東レリサーチセンター_計算課題_11July2016\ZrO2_ok\原子配置図\単斜晶\ZrO2_001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98628" y="1268760"/>
            <a:ext cx="5030793" cy="4482286"/>
          </a:xfrm>
          <a:prstGeom prst="rect">
            <a:avLst/>
          </a:prstGeom>
          <a:noFill/>
        </p:spPr>
      </p:pic>
      <p:cxnSp>
        <p:nvCxnSpPr>
          <p:cNvPr id="8" name="直線矢印コネクタ 7"/>
          <p:cNvCxnSpPr/>
          <p:nvPr/>
        </p:nvCxnSpPr>
        <p:spPr>
          <a:xfrm>
            <a:off x="1286593" y="1988840"/>
            <a:ext cx="624069" cy="144016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896550" y="177281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>
                <a:solidFill>
                  <a:srgbClr val="FFFF00"/>
                </a:solidFill>
              </a:rPr>
              <a:t>Zr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cxnSp>
        <p:nvCxnSpPr>
          <p:cNvPr id="11" name="直線矢印コネクタ 10"/>
          <p:cNvCxnSpPr/>
          <p:nvPr/>
        </p:nvCxnSpPr>
        <p:spPr>
          <a:xfrm>
            <a:off x="1364601" y="3140968"/>
            <a:ext cx="780087" cy="7200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974558" y="2924944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62524" y="332663"/>
            <a:ext cx="576311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kumimoji="1" lang="en-US" altLang="ja-JP" dirty="0" smtClean="0"/>
              <a:t>-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1.5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    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   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712550" y="620610"/>
          <a:ext cx="1434306" cy="363537"/>
        </p:xfrm>
        <a:graphic>
          <a:graphicData uri="http://schemas.openxmlformats.org/presentationml/2006/ole">
            <p:oleObj spid="_x0000_s545810" name="数式" r:id="rId4" imgW="723586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520940" y="620610"/>
          <a:ext cx="1429147" cy="363537"/>
        </p:xfrm>
        <a:graphic>
          <a:graphicData uri="http://schemas.openxmlformats.org/presentationml/2006/ole">
            <p:oleObj spid="_x0000_s545811" name="数式" r:id="rId5" imgW="736600" imgH="203200" progId="Equation.3">
              <p:embed/>
            </p:oleObj>
          </a:graphicData>
        </a:graphic>
      </p:graphicFrame>
      <p:pic>
        <p:nvPicPr>
          <p:cNvPr id="60420" name="Picture 4" descr="C:\Users\Hiroo Azuma\Documents\spm\打ち合わせ資料・ドキュメント\東レリサーチセンター_営業試料_30March2016\東レリサーチセンター_計算課題_11July2016\ZrO2_ok\current_単斜晶_001_stm12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522" y="1124743"/>
            <a:ext cx="6287461" cy="5060000"/>
          </a:xfrm>
          <a:prstGeom prst="rect">
            <a:avLst/>
          </a:prstGeom>
          <a:noFill/>
        </p:spPr>
      </p:pic>
      <p:pic>
        <p:nvPicPr>
          <p:cNvPr id="60421" name="Picture 5" descr="C:\Users\Hiroo Azuma\Documents\spm\打ち合わせ資料・ドキュメント\東レリサーチセンター_営業試料_30March2016\東レリサーチセンター_計算課題_11July2016\ZrO2_ok\current_単斜晶_001_stm12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37243" y="4437112"/>
            <a:ext cx="1196975" cy="1733550"/>
          </a:xfrm>
          <a:prstGeom prst="rect">
            <a:avLst/>
          </a:prstGeom>
          <a:noFill/>
        </p:spPr>
      </p:pic>
      <p:pic>
        <p:nvPicPr>
          <p:cNvPr id="12" name="Picture 5" descr="C:\Users\Hiroo Azuma\Documents\spm\打ち合わせ資料・ドキュメント\東レリサーチセンター_営業試料_30March2016\東レリサーチセンター_計算課題_11July2016\ZrO2_ok\原子配置図\単斜晶\ZrO2_001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98628" y="1268760"/>
            <a:ext cx="5030793" cy="4482286"/>
          </a:xfrm>
          <a:prstGeom prst="rect">
            <a:avLst/>
          </a:prstGeom>
          <a:noFill/>
        </p:spPr>
      </p:pic>
      <p:cxnSp>
        <p:nvCxnSpPr>
          <p:cNvPr id="8" name="直線矢印コネクタ 7"/>
          <p:cNvCxnSpPr/>
          <p:nvPr/>
        </p:nvCxnSpPr>
        <p:spPr>
          <a:xfrm>
            <a:off x="1286593" y="1988840"/>
            <a:ext cx="624069" cy="144016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896550" y="1772816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>
                <a:solidFill>
                  <a:srgbClr val="FFFF00"/>
                </a:solidFill>
              </a:rPr>
              <a:t>Zr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cxnSp>
        <p:nvCxnSpPr>
          <p:cNvPr id="10" name="直線矢印コネクタ 9"/>
          <p:cNvCxnSpPr/>
          <p:nvPr/>
        </p:nvCxnSpPr>
        <p:spPr>
          <a:xfrm>
            <a:off x="1364601" y="3140968"/>
            <a:ext cx="780087" cy="7200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974558" y="2852936"/>
            <a:ext cx="390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80</Words>
  <Application>Microsoft Office PowerPoint</Application>
  <PresentationFormat>A4 210 x 297 mm</PresentationFormat>
  <Paragraphs>21</Paragraphs>
  <Slides>3</Slides>
  <Notes>3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標準デザイン</vt:lpstr>
      <vt:lpstr>デザインの設定</vt:lpstr>
      <vt:lpstr>1_標準デザイン</vt:lpstr>
      <vt:lpstr>数式</vt:lpstr>
      <vt:lpstr>スライド 1</vt:lpstr>
      <vt:lpstr>スライド 2</vt:lpstr>
      <vt:lpstr>スライド 3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1052</cp:revision>
  <dcterms:created xsi:type="dcterms:W3CDTF">2014-03-31T02:49:52Z</dcterms:created>
  <dcterms:modified xsi:type="dcterms:W3CDTF">2016-10-05T05:00:15Z</dcterms:modified>
</cp:coreProperties>
</file>